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8.xml" ContentType="application/vnd.openxmlformats-officedocument.themeOverrid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348" r:id="rId2"/>
  </p:sldMasterIdLst>
  <p:notesMasterIdLst>
    <p:notesMasterId r:id="rId17"/>
  </p:notesMasterIdLst>
  <p:handoutMasterIdLst>
    <p:handoutMasterId r:id="rId18"/>
  </p:handoutMasterIdLst>
  <p:sldIdLst>
    <p:sldId id="733" r:id="rId3"/>
    <p:sldId id="729" r:id="rId4"/>
    <p:sldId id="735" r:id="rId5"/>
    <p:sldId id="766" r:id="rId6"/>
    <p:sldId id="767" r:id="rId7"/>
    <p:sldId id="768" r:id="rId8"/>
    <p:sldId id="769" r:id="rId9"/>
    <p:sldId id="770" r:id="rId10"/>
    <p:sldId id="775" r:id="rId11"/>
    <p:sldId id="776" r:id="rId12"/>
    <p:sldId id="777" r:id="rId13"/>
    <p:sldId id="778" r:id="rId14"/>
    <p:sldId id="779" r:id="rId15"/>
    <p:sldId id="780" r:id="rId1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line, Mala M." initials="KMM" lastIdx="10" clrIdx="6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1" name="MacIntyre, Stacy" initials="MS" lastIdx="18" clrIdx="0">
    <p:extLst>
      <p:ext uri="{19B8F6BF-5375-455C-9EA6-DF929625EA0E}">
        <p15:presenceInfo xmlns:p15="http://schemas.microsoft.com/office/powerpoint/2012/main" userId="S-1-5-21-2005352356-2018378189-366286951-2041" providerId="AD"/>
      </p:ext>
    </p:extLst>
  </p:cmAuthor>
  <p:cmAuthor id="8" name="Whitlinger, Joshua M." initials="JMW" lastIdx="3" clrIdx="7">
    <p:extLst>
      <p:ext uri="{19B8F6BF-5375-455C-9EA6-DF929625EA0E}">
        <p15:presenceInfo xmlns:p15="http://schemas.microsoft.com/office/powerpoint/2012/main" userId="Whitlinger, Joshua M." providerId="None"/>
      </p:ext>
    </p:extLst>
  </p:cmAuthor>
  <p:cmAuthor id="2" name="Kahan, Ari" initials="KA" lastIdx="4" clrIdx="1">
    <p:extLst>
      <p:ext uri="{19B8F6BF-5375-455C-9EA6-DF929625EA0E}">
        <p15:presenceInfo xmlns:p15="http://schemas.microsoft.com/office/powerpoint/2012/main" userId="S-1-5-21-2005352356-2018378189-366286951-35880" providerId="AD"/>
      </p:ext>
    </p:extLst>
  </p:cmAuthor>
  <p:cmAuthor id="3" name="Preciado, James" initials="PJ" lastIdx="12" clrIdx="2">
    <p:extLst>
      <p:ext uri="{19B8F6BF-5375-455C-9EA6-DF929625EA0E}">
        <p15:presenceInfo xmlns:p15="http://schemas.microsoft.com/office/powerpoint/2012/main" userId="S-1-5-21-2005352356-2018378189-366286951-10748" providerId="AD"/>
      </p:ext>
    </p:extLst>
  </p:cmAuthor>
  <p:cmAuthor id="4" name="Diefenderfer, Jim" initials="DJ" lastIdx="29" clrIdx="3">
    <p:extLst>
      <p:ext uri="{19B8F6BF-5375-455C-9EA6-DF929625EA0E}">
        <p15:presenceInfo xmlns:p15="http://schemas.microsoft.com/office/powerpoint/2012/main" userId="S-1-5-21-2005352356-2018378189-366286951-8639" providerId="AD"/>
      </p:ext>
    </p:extLst>
  </p:cmAuthor>
  <p:cmAuthor id="5" name="Bowman, Michelle" initials="BM" lastIdx="14" clrIdx="4">
    <p:extLst>
      <p:ext uri="{19B8F6BF-5375-455C-9EA6-DF929625EA0E}">
        <p15:presenceInfo xmlns:p15="http://schemas.microsoft.com/office/powerpoint/2012/main" userId="S-1-5-21-2005352356-2018378189-366286951-16138" providerId="AD"/>
      </p:ext>
    </p:extLst>
  </p:cmAuthor>
  <p:cmAuthor id="6" name="Marquardt, Christopher J." initials="MCJ" lastIdx="34" clrIdx="5">
    <p:extLst>
      <p:ext uri="{19B8F6BF-5375-455C-9EA6-DF929625EA0E}">
        <p15:presenceInfo xmlns:p15="http://schemas.microsoft.com/office/powerpoint/2012/main" userId="S-1-5-21-2005352356-2018378189-366286951-43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D9B"/>
    <a:srgbClr val="C2BBD0"/>
    <a:srgbClr val="333333"/>
    <a:srgbClr val="169DD8"/>
    <a:srgbClr val="C560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4095" autoAdjust="0"/>
  </p:normalViewPr>
  <p:slideViewPr>
    <p:cSldViewPr snapToGrid="0">
      <p:cViewPr varScale="1">
        <p:scale>
          <a:sx n="89" d="100"/>
          <a:sy n="89" d="100"/>
        </p:scale>
        <p:origin x="160" y="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280" y="-384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715728368975154E-2"/>
          <c:y val="0.22504533364544166"/>
          <c:w val="0.82983404622398749"/>
          <c:h val="0.685278824452397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 formatCode="#,##0.00">
                  <c:v>8.9434120000000004</c:v>
                </c:pt>
                <c:pt idx="1">
                  <c:v>8.9727580000000007</c:v>
                </c:pt>
                <c:pt idx="2">
                  <c:v>8.9305599999999998</c:v>
                </c:pt>
                <c:pt idx="3">
                  <c:v>8.7608630000000005</c:v>
                </c:pt>
                <c:pt idx="4">
                  <c:v>8.8693040000000014</c:v>
                </c:pt>
                <c:pt idx="5">
                  <c:v>8.4195769999999985</c:v>
                </c:pt>
                <c:pt idx="6">
                  <c:v>8.2614079999999994</c:v>
                </c:pt>
                <c:pt idx="7">
                  <c:v>8.3863770000000013</c:v>
                </c:pt>
                <c:pt idx="8">
                  <c:v>8.6849880000000006</c:v>
                </c:pt>
                <c:pt idx="9">
                  <c:v>9.2540809999999976</c:v>
                </c:pt>
                <c:pt idx="10">
                  <c:v>9.7494119999999995</c:v>
                </c:pt>
                <c:pt idx="11">
                  <c:v>10.151254999999999</c:v>
                </c:pt>
                <c:pt idx="12">
                  <c:v>11.265475999999998</c:v>
                </c:pt>
                <c:pt idx="13">
                  <c:v>12.510738999999999</c:v>
                </c:pt>
                <c:pt idx="14">
                  <c:v>14.331068999999999</c:v>
                </c:pt>
                <c:pt idx="15">
                  <c:v>15.452882000000001</c:v>
                </c:pt>
                <c:pt idx="16">
                  <c:v>15.062961000000001</c:v>
                </c:pt>
                <c:pt idx="17">
                  <c:v>15.511735999999999</c:v>
                </c:pt>
                <c:pt idx="18">
                  <c:v>18.186488000000001</c:v>
                </c:pt>
                <c:pt idx="19">
                  <c:v>19.865842999999998</c:v>
                </c:pt>
                <c:pt idx="20">
                  <c:v>19.181831999999996</c:v>
                </c:pt>
                <c:pt idx="21">
                  <c:v>19.513465999999998</c:v>
                </c:pt>
                <c:pt idx="22">
                  <c:v>20.402075000000004</c:v>
                </c:pt>
                <c:pt idx="23">
                  <c:v>20.967621000000001</c:v>
                </c:pt>
                <c:pt idx="24">
                  <c:v>21.401933000000003</c:v>
                </c:pt>
                <c:pt idx="25">
                  <c:v>21.932939999999999</c:v>
                </c:pt>
                <c:pt idx="26">
                  <c:v>22.153036</c:v>
                </c:pt>
                <c:pt idx="27">
                  <c:v>22.052629</c:v>
                </c:pt>
                <c:pt idx="28">
                  <c:v>22.244251000000002</c:v>
                </c:pt>
                <c:pt idx="29">
                  <c:v>22.261391000000007</c:v>
                </c:pt>
                <c:pt idx="30">
                  <c:v>22.267204</c:v>
                </c:pt>
                <c:pt idx="31">
                  <c:v>22.165571</c:v>
                </c:pt>
                <c:pt idx="32">
                  <c:v>22.062179000000004</c:v>
                </c:pt>
                <c:pt idx="33">
                  <c:v>22.120109000000003</c:v>
                </c:pt>
                <c:pt idx="34">
                  <c:v>22.032714000000006</c:v>
                </c:pt>
                <c:pt idx="35">
                  <c:v>21.935486999999998</c:v>
                </c:pt>
                <c:pt idx="36">
                  <c:v>21.836071999999998</c:v>
                </c:pt>
                <c:pt idx="37">
                  <c:v>21.741828999999996</c:v>
                </c:pt>
                <c:pt idx="38">
                  <c:v>21.729960000000002</c:v>
                </c:pt>
                <c:pt idx="39">
                  <c:v>21.820335</c:v>
                </c:pt>
                <c:pt idx="40">
                  <c:v>21.990848</c:v>
                </c:pt>
                <c:pt idx="41">
                  <c:v>22.098517999999999</c:v>
                </c:pt>
                <c:pt idx="42">
                  <c:v>22.179288999999997</c:v>
                </c:pt>
                <c:pt idx="43">
                  <c:v>22.121914</c:v>
                </c:pt>
                <c:pt idx="44">
                  <c:v>22.255084999999998</c:v>
                </c:pt>
                <c:pt idx="45">
                  <c:v>22.381800000000002</c:v>
                </c:pt>
                <c:pt idx="46">
                  <c:v>22.479583000000002</c:v>
                </c:pt>
                <c:pt idx="47">
                  <c:v>22.442045999999998</c:v>
                </c:pt>
                <c:pt idx="48">
                  <c:v>22.393372000000003</c:v>
                </c:pt>
                <c:pt idx="49">
                  <c:v>22.619502000000001</c:v>
                </c:pt>
                <c:pt idx="50">
                  <c:v>22.798425000000002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dPt>
            <c:idx val="85"/>
            <c:marker>
              <c:symbol val="none"/>
            </c:marker>
            <c:bubble3D val="0"/>
          </c:dPt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#,##0.00</c:formatCode>
                <c:ptCount val="51"/>
                <c:pt idx="0">
                  <c:v>19.886863999999999</c:v>
                </c:pt>
                <c:pt idx="1">
                  <c:v>19.682030000000001</c:v>
                </c:pt>
                <c:pt idx="2">
                  <c:v>19.829305999999999</c:v>
                </c:pt>
                <c:pt idx="3">
                  <c:v>20.056480000000001</c:v>
                </c:pt>
                <c:pt idx="4">
                  <c:v>20.759981</c:v>
                </c:pt>
                <c:pt idx="5">
                  <c:v>20.797014000000001</c:v>
                </c:pt>
                <c:pt idx="6">
                  <c:v>20.654045</c:v>
                </c:pt>
                <c:pt idx="7">
                  <c:v>20.649031000000001</c:v>
                </c:pt>
                <c:pt idx="8">
                  <c:v>19.522974000000001</c:v>
                </c:pt>
                <c:pt idx="9">
                  <c:v>18.807963999999998</c:v>
                </c:pt>
                <c:pt idx="10">
                  <c:v>19.164014999999999</c:v>
                </c:pt>
                <c:pt idx="11">
                  <c:v>18.869026000000002</c:v>
                </c:pt>
                <c:pt idx="12">
                  <c:v>18.453028</c:v>
                </c:pt>
                <c:pt idx="13">
                  <c:v>18.958008</c:v>
                </c:pt>
                <c:pt idx="14">
                  <c:v>19.135963</c:v>
                </c:pt>
                <c:pt idx="15">
                  <c:v>19.537994000000001</c:v>
                </c:pt>
                <c:pt idx="16">
                  <c:v>19.685005</c:v>
                </c:pt>
                <c:pt idx="17">
                  <c:v>19.916035000000001</c:v>
                </c:pt>
                <c:pt idx="18">
                  <c:v>20.498013</c:v>
                </c:pt>
                <c:pt idx="19">
                  <c:v>20.478064</c:v>
                </c:pt>
                <c:pt idx="20">
                  <c:v>18.097090000000001</c:v>
                </c:pt>
                <c:pt idx="21">
                  <c:v>19.339001</c:v>
                </c:pt>
                <c:pt idx="22">
                  <c:v>20.148997999999999</c:v>
                </c:pt>
                <c:pt idx="23">
                  <c:v>20.570250999999999</c:v>
                </c:pt>
                <c:pt idx="24">
                  <c:v>20.603399</c:v>
                </c:pt>
                <c:pt idx="25">
                  <c:v>20.724585000000001</c:v>
                </c:pt>
                <c:pt idx="26">
                  <c:v>20.812984</c:v>
                </c:pt>
                <c:pt idx="27">
                  <c:v>20.799517000000002</c:v>
                </c:pt>
                <c:pt idx="28">
                  <c:v>20.790891999999999</c:v>
                </c:pt>
                <c:pt idx="29">
                  <c:v>20.782326000000001</c:v>
                </c:pt>
                <c:pt idx="30">
                  <c:v>20.790334999999999</c:v>
                </c:pt>
                <c:pt idx="31">
                  <c:v>20.83503</c:v>
                </c:pt>
                <c:pt idx="32">
                  <c:v>20.860887999999999</c:v>
                </c:pt>
                <c:pt idx="33">
                  <c:v>20.890841000000002</c:v>
                </c:pt>
                <c:pt idx="34">
                  <c:v>20.917905999999999</c:v>
                </c:pt>
                <c:pt idx="35">
                  <c:v>20.934968999999999</c:v>
                </c:pt>
                <c:pt idx="36">
                  <c:v>20.968561000000001</c:v>
                </c:pt>
                <c:pt idx="37">
                  <c:v>21.041236999999999</c:v>
                </c:pt>
                <c:pt idx="38">
                  <c:v>21.09234</c:v>
                </c:pt>
                <c:pt idx="39">
                  <c:v>21.172257999999999</c:v>
                </c:pt>
                <c:pt idx="40">
                  <c:v>21.226559000000002</c:v>
                </c:pt>
                <c:pt idx="41">
                  <c:v>21.311754000000001</c:v>
                </c:pt>
                <c:pt idx="42">
                  <c:v>21.397272000000001</c:v>
                </c:pt>
                <c:pt idx="43">
                  <c:v>21.482948</c:v>
                </c:pt>
                <c:pt idx="44">
                  <c:v>21.579792000000001</c:v>
                </c:pt>
                <c:pt idx="45">
                  <c:v>21.685268000000001</c:v>
                </c:pt>
                <c:pt idx="46">
                  <c:v>21.806384999999999</c:v>
                </c:pt>
                <c:pt idx="47">
                  <c:v>21.908241</c:v>
                </c:pt>
                <c:pt idx="48">
                  <c:v>21.979755000000001</c:v>
                </c:pt>
                <c:pt idx="49">
                  <c:v>22.107033000000001</c:v>
                </c:pt>
                <c:pt idx="50">
                  <c:v>22.292318000000002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2819744"/>
        <c:axId val="-1282828992"/>
        <c:extLst/>
      </c:lineChart>
      <c:catAx>
        <c:axId val="-12828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828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282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819744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96347571938124"/>
          <c:y val="8.9561486407295846E-2"/>
          <c:w val="0.76251622393354679"/>
          <c:h val="0.81959942696869736"/>
        </c:manualLayout>
      </c:layout>
      <c:areaChart>
        <c:grouping val="stacked"/>
        <c:varyColors val="0"/>
        <c:ser>
          <c:idx val="4"/>
          <c:order val="1"/>
          <c:tx>
            <c:strRef>
              <c:f>Sheet1!$B$1</c:f>
              <c:strCache>
                <c:ptCount val="1"/>
                <c:pt idx="0">
                  <c:v>restus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1.3092729999999997</c:v>
                </c:pt>
                <c:pt idx="1">
                  <c:v>1.591653</c:v>
                </c:pt>
                <c:pt idx="2">
                  <c:v>1.9385399999999999</c:v>
                </c:pt>
                <c:pt idx="3">
                  <c:v>2.11416</c:v>
                </c:pt>
                <c:pt idx="4">
                  <c:v>2.4086319999999994</c:v>
                </c:pt>
                <c:pt idx="5">
                  <c:v>2.5942759999999998</c:v>
                </c:pt>
                <c:pt idx="6">
                  <c:v>2.4971069999999993</c:v>
                </c:pt>
                <c:pt idx="7">
                  <c:v>2.4640090000000021</c:v>
                </c:pt>
                <c:pt idx="8">
                  <c:v>2.6931880000000028</c:v>
                </c:pt>
                <c:pt idx="9">
                  <c:v>2.9088029999999989</c:v>
                </c:pt>
                <c:pt idx="10">
                  <c:v>2.5798300000000021</c:v>
                </c:pt>
                <c:pt idx="11">
                  <c:v>2.8727709999999984</c:v>
                </c:pt>
                <c:pt idx="12">
                  <c:v>2.586713</c:v>
                </c:pt>
                <c:pt idx="13">
                  <c:v>2.6316389999999972</c:v>
                </c:pt>
                <c:pt idx="14">
                  <c:v>2.8537630000000003</c:v>
                </c:pt>
                <c:pt idx="15">
                  <c:v>3.0409969999999982</c:v>
                </c:pt>
                <c:pt idx="16">
                  <c:v>3.1039829999999986</c:v>
                </c:pt>
                <c:pt idx="17">
                  <c:v>3.211126000000001</c:v>
                </c:pt>
                <c:pt idx="18">
                  <c:v>3.2877150000000013</c:v>
                </c:pt>
                <c:pt idx="19">
                  <c:v>3.3109480000000016</c:v>
                </c:pt>
                <c:pt idx="20">
                  <c:v>3.3132149999999969</c:v>
                </c:pt>
                <c:pt idx="21">
                  <c:v>3.323141000000001</c:v>
                </c:pt>
                <c:pt idx="22">
                  <c:v>3.3416309999999942</c:v>
                </c:pt>
                <c:pt idx="23">
                  <c:v>3.3386870000000042</c:v>
                </c:pt>
                <c:pt idx="24">
                  <c:v>3.3670960000000041</c:v>
                </c:pt>
                <c:pt idx="25">
                  <c:v>3.3715000000000011</c:v>
                </c:pt>
                <c:pt idx="26">
                  <c:v>3.3718380000000017</c:v>
                </c:pt>
                <c:pt idx="27">
                  <c:v>3.3479290000000006</c:v>
                </c:pt>
                <c:pt idx="28">
                  <c:v>3.2962350000000029</c:v>
                </c:pt>
                <c:pt idx="29">
                  <c:v>3.2410389999999989</c:v>
                </c:pt>
                <c:pt idx="30">
                  <c:v>3.2525450000000049</c:v>
                </c:pt>
                <c:pt idx="31">
                  <c:v>3.2090850000000017</c:v>
                </c:pt>
                <c:pt idx="32">
                  <c:v>3.194664999999997</c:v>
                </c:pt>
                <c:pt idx="33">
                  <c:v>3.2112610000000004</c:v>
                </c:pt>
                <c:pt idx="34">
                  <c:v>3.3381659999999935</c:v>
                </c:pt>
                <c:pt idx="35">
                  <c:v>3.3812320000000007</c:v>
                </c:pt>
                <c:pt idx="36">
                  <c:v>3.3872640000000001</c:v>
                </c:pt>
                <c:pt idx="37">
                  <c:v>3.3814189999999971</c:v>
                </c:pt>
                <c:pt idx="38">
                  <c:v>3.3125119999999946</c:v>
                </c:pt>
                <c:pt idx="39">
                  <c:v>3.2863010000000017</c:v>
                </c:pt>
                <c:pt idx="40">
                  <c:v>3.2932939999999977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gulfcoast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1.5757190000000001</c:v>
                </c:pt>
                <c:pt idx="1">
                  <c:v>2.9000049999999997</c:v>
                </c:pt>
                <c:pt idx="2">
                  <c:v>3.4247620000000003</c:v>
                </c:pt>
                <c:pt idx="3">
                  <c:v>3.1463099999999997</c:v>
                </c:pt>
                <c:pt idx="4">
                  <c:v>3.0927929999999999</c:v>
                </c:pt>
                <c:pt idx="5">
                  <c:v>3.15821</c:v>
                </c:pt>
                <c:pt idx="6">
                  <c:v>3.02569</c:v>
                </c:pt>
                <c:pt idx="7">
                  <c:v>3.3351639999999998</c:v>
                </c:pt>
                <c:pt idx="8">
                  <c:v>4.2973509999999999</c:v>
                </c:pt>
                <c:pt idx="9">
                  <c:v>5.1708829999999999</c:v>
                </c:pt>
                <c:pt idx="10">
                  <c:v>5.0198640000000001</c:v>
                </c:pt>
                <c:pt idx="11">
                  <c:v>4.8058379999999996</c:v>
                </c:pt>
                <c:pt idx="12">
                  <c:v>7.1791119999999999</c:v>
                </c:pt>
                <c:pt idx="13">
                  <c:v>7.7755240000000008</c:v>
                </c:pt>
                <c:pt idx="14">
                  <c:v>7.6735619999999995</c:v>
                </c:pt>
                <c:pt idx="15">
                  <c:v>7.7164250000000001</c:v>
                </c:pt>
                <c:pt idx="16">
                  <c:v>7.6157360000000001</c:v>
                </c:pt>
                <c:pt idx="17">
                  <c:v>7.6331490000000004</c:v>
                </c:pt>
                <c:pt idx="18">
                  <c:v>7.7772369999999995</c:v>
                </c:pt>
                <c:pt idx="19">
                  <c:v>7.9983039999999992</c:v>
                </c:pt>
                <c:pt idx="20">
                  <c:v>8.2384690000000003</c:v>
                </c:pt>
                <c:pt idx="21">
                  <c:v>8.4676919999999996</c:v>
                </c:pt>
                <c:pt idx="22">
                  <c:v>8.6877779999999998</c:v>
                </c:pt>
                <c:pt idx="23">
                  <c:v>8.8704889999999992</c:v>
                </c:pt>
                <c:pt idx="24">
                  <c:v>8.946472</c:v>
                </c:pt>
                <c:pt idx="25">
                  <c:v>8.9406189999999999</c:v>
                </c:pt>
                <c:pt idx="26">
                  <c:v>8.9021650000000001</c:v>
                </c:pt>
                <c:pt idx="27">
                  <c:v>8.890505000000001</c:v>
                </c:pt>
                <c:pt idx="28">
                  <c:v>8.8984579999999998</c:v>
                </c:pt>
                <c:pt idx="29">
                  <c:v>8.9307549999999996</c:v>
                </c:pt>
                <c:pt idx="30">
                  <c:v>8.6488940000000003</c:v>
                </c:pt>
                <c:pt idx="31">
                  <c:v>8.5062879999999996</c:v>
                </c:pt>
                <c:pt idx="32">
                  <c:v>8.3499890000000008</c:v>
                </c:pt>
                <c:pt idx="33">
                  <c:v>8.1794530000000005</c:v>
                </c:pt>
                <c:pt idx="34">
                  <c:v>8.0385270000000002</c:v>
                </c:pt>
                <c:pt idx="35">
                  <c:v>8.0706419999999994</c:v>
                </c:pt>
                <c:pt idx="36">
                  <c:v>7.990664999999999</c:v>
                </c:pt>
                <c:pt idx="37">
                  <c:v>7.9419259999999996</c:v>
                </c:pt>
                <c:pt idx="38">
                  <c:v>7.9786609999999998</c:v>
                </c:pt>
                <c:pt idx="39">
                  <c:v>8.0512039999999985</c:v>
                </c:pt>
                <c:pt idx="40">
                  <c:v>8.0368519999999997</c:v>
                </c:pt>
              </c:numCache>
            </c:numRef>
          </c:val>
          <c:extLst/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0.64902599999999999</c:v>
                </c:pt>
                <c:pt idx="1">
                  <c:v>1.4702030000000001</c:v>
                </c:pt>
                <c:pt idx="2">
                  <c:v>2.565369</c:v>
                </c:pt>
                <c:pt idx="3">
                  <c:v>3.8471129999999998</c:v>
                </c:pt>
                <c:pt idx="4">
                  <c:v>5.4069959999999995</c:v>
                </c:pt>
                <c:pt idx="5">
                  <c:v>6.609560000000001</c:v>
                </c:pt>
                <c:pt idx="6">
                  <c:v>7.5023869999999997</c:v>
                </c:pt>
                <c:pt idx="7">
                  <c:v>8.2481830000000009</c:v>
                </c:pt>
                <c:pt idx="8">
                  <c:v>9.8423839999999991</c:v>
                </c:pt>
                <c:pt idx="9">
                  <c:v>11.077382</c:v>
                </c:pt>
                <c:pt idx="10">
                  <c:v>11.998399000000001</c:v>
                </c:pt>
                <c:pt idx="11">
                  <c:v>12.872730000000001</c:v>
                </c:pt>
                <c:pt idx="12">
                  <c:v>12.807372000000001</c:v>
                </c:pt>
                <c:pt idx="13">
                  <c:v>12.835861999999999</c:v>
                </c:pt>
                <c:pt idx="14">
                  <c:v>12.700085000000001</c:v>
                </c:pt>
                <c:pt idx="15">
                  <c:v>12.781122999999999</c:v>
                </c:pt>
                <c:pt idx="16">
                  <c:v>12.739132000000001</c:v>
                </c:pt>
                <c:pt idx="17">
                  <c:v>12.980725999999999</c:v>
                </c:pt>
                <c:pt idx="18">
                  <c:v>13.327082999999998</c:v>
                </c:pt>
                <c:pt idx="19">
                  <c:v>13.652564999999999</c:v>
                </c:pt>
                <c:pt idx="20">
                  <c:v>13.821001999999998</c:v>
                </c:pt>
                <c:pt idx="21">
                  <c:v>14.035191000000001</c:v>
                </c:pt>
                <c:pt idx="22">
                  <c:v>14.437538</c:v>
                </c:pt>
                <c:pt idx="23">
                  <c:v>14.849205</c:v>
                </c:pt>
                <c:pt idx="24">
                  <c:v>15.035556</c:v>
                </c:pt>
                <c:pt idx="25">
                  <c:v>14.936218999999999</c:v>
                </c:pt>
                <c:pt idx="26">
                  <c:v>15.018424</c:v>
                </c:pt>
                <c:pt idx="27">
                  <c:v>15.349214999999999</c:v>
                </c:pt>
                <c:pt idx="28">
                  <c:v>15.645670999999998</c:v>
                </c:pt>
                <c:pt idx="29">
                  <c:v>15.786123000000002</c:v>
                </c:pt>
                <c:pt idx="30">
                  <c:v>16.084821999999999</c:v>
                </c:pt>
                <c:pt idx="31">
                  <c:v>16.261548999999999</c:v>
                </c:pt>
                <c:pt idx="32">
                  <c:v>16.397373000000002</c:v>
                </c:pt>
                <c:pt idx="33">
                  <c:v>16.549434999999999</c:v>
                </c:pt>
                <c:pt idx="34">
                  <c:v>16.909531000000001</c:v>
                </c:pt>
                <c:pt idx="35">
                  <c:v>16.998369</c:v>
                </c:pt>
                <c:pt idx="36">
                  <c:v>17.098717000000001</c:v>
                </c:pt>
                <c:pt idx="37">
                  <c:v>17.412603000000001</c:v>
                </c:pt>
                <c:pt idx="38">
                  <c:v>17.627344000000001</c:v>
                </c:pt>
                <c:pt idx="39">
                  <c:v>17.835298999999999</c:v>
                </c:pt>
                <c:pt idx="40">
                  <c:v>18.004807</c:v>
                </c:pt>
              </c:numCache>
            </c:numRef>
          </c:val>
          <c:extLst/>
        </c:ser>
        <c:ser>
          <c:idx val="3"/>
          <c:order val="4"/>
          <c:tx>
            <c:strRef>
              <c:f>Sheet1!$E$1</c:f>
              <c:strCache>
                <c:ptCount val="1"/>
                <c:pt idx="0">
                  <c:v>Southwest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1.964202</c:v>
                </c:pt>
                <c:pt idx="1">
                  <c:v>2.147322</c:v>
                </c:pt>
                <c:pt idx="2">
                  <c:v>2.2680119999999997</c:v>
                </c:pt>
                <c:pt idx="3">
                  <c:v>2.283534</c:v>
                </c:pt>
                <c:pt idx="4">
                  <c:v>2.4155570000000002</c:v>
                </c:pt>
                <c:pt idx="5">
                  <c:v>2.4707300000000001</c:v>
                </c:pt>
                <c:pt idx="6">
                  <c:v>2.4279439999999997</c:v>
                </c:pt>
                <c:pt idx="7">
                  <c:v>2.72871</c:v>
                </c:pt>
                <c:pt idx="8">
                  <c:v>3.3620120000000004</c:v>
                </c:pt>
                <c:pt idx="9">
                  <c:v>4.2648470000000005</c:v>
                </c:pt>
                <c:pt idx="10">
                  <c:v>4.7982480000000001</c:v>
                </c:pt>
                <c:pt idx="11">
                  <c:v>4.3711859999999998</c:v>
                </c:pt>
                <c:pt idx="12">
                  <c:v>4.798686</c:v>
                </c:pt>
                <c:pt idx="13">
                  <c:v>5.9929940000000004</c:v>
                </c:pt>
                <c:pt idx="14">
                  <c:v>6.497547</c:v>
                </c:pt>
                <c:pt idx="15">
                  <c:v>6.576047</c:v>
                </c:pt>
                <c:pt idx="16">
                  <c:v>6.8220710000000002</c:v>
                </c:pt>
                <c:pt idx="17">
                  <c:v>7.0450300000000006</c:v>
                </c:pt>
                <c:pt idx="18">
                  <c:v>7.2434270000000005</c:v>
                </c:pt>
                <c:pt idx="19">
                  <c:v>7.4069119999999993</c:v>
                </c:pt>
                <c:pt idx="20">
                  <c:v>7.6134399999999998</c:v>
                </c:pt>
                <c:pt idx="21">
                  <c:v>7.8033970000000004</c:v>
                </c:pt>
                <c:pt idx="22">
                  <c:v>8.0113280000000007</c:v>
                </c:pt>
                <c:pt idx="23">
                  <c:v>8.2300020000000007</c:v>
                </c:pt>
                <c:pt idx="24">
                  <c:v>8.4195869999999999</c:v>
                </c:pt>
                <c:pt idx="25">
                  <c:v>8.6150310000000001</c:v>
                </c:pt>
                <c:pt idx="26">
                  <c:v>8.8954660000000008</c:v>
                </c:pt>
                <c:pt idx="27">
                  <c:v>9.087769999999999</c:v>
                </c:pt>
                <c:pt idx="28">
                  <c:v>9.2850520000000003</c:v>
                </c:pt>
                <c:pt idx="29">
                  <c:v>9.5486330000000006</c:v>
                </c:pt>
                <c:pt idx="30">
                  <c:v>9.7524440000000006</c:v>
                </c:pt>
                <c:pt idx="31">
                  <c:v>10.002649999999999</c:v>
                </c:pt>
                <c:pt idx="32">
                  <c:v>10.2026</c:v>
                </c:pt>
                <c:pt idx="33">
                  <c:v>10.479609</c:v>
                </c:pt>
                <c:pt idx="34">
                  <c:v>10.712494</c:v>
                </c:pt>
                <c:pt idx="35">
                  <c:v>10.949877000000001</c:v>
                </c:pt>
                <c:pt idx="36">
                  <c:v>11.204822999999999</c:v>
                </c:pt>
                <c:pt idx="37">
                  <c:v>11.471083</c:v>
                </c:pt>
                <c:pt idx="38">
                  <c:v>11.612962</c:v>
                </c:pt>
                <c:pt idx="39">
                  <c:v>11.69182</c:v>
                </c:pt>
                <c:pt idx="40">
                  <c:v>11.800423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1216"/>
        <c:axId val="-1180025232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'[1]shaleprod_by_reg@'!$BM$1:$DA$1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'[1]shaleprod_by_reg@'!$BM$1:$DA$1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-118003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52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252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1216"/>
        <c:crossesAt val="1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96921649785989"/>
          <c:y val="0.26646097439258232"/>
          <c:w val="0.61860874299859336"/>
          <c:h val="0.64744266894010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4.107037</c:v>
                </c:pt>
                <c:pt idx="22">
                  <c:v>4.4739120000000003</c:v>
                </c:pt>
                <c:pt idx="23">
                  <c:v>4.3642820000000002</c:v>
                </c:pt>
                <c:pt idx="24">
                  <c:v>4.2413470000000002</c:v>
                </c:pt>
                <c:pt idx="25">
                  <c:v>4.2276680000000004</c:v>
                </c:pt>
                <c:pt idx="26">
                  <c:v>4.3385759999999998</c:v>
                </c:pt>
                <c:pt idx="27">
                  <c:v>4.4306330000000003</c:v>
                </c:pt>
                <c:pt idx="28">
                  <c:v>4.7092550000000006</c:v>
                </c:pt>
                <c:pt idx="29">
                  <c:v>4.981331</c:v>
                </c:pt>
                <c:pt idx="30">
                  <c:v>5.1550330000000004</c:v>
                </c:pt>
                <c:pt idx="31">
                  <c:v>5.3550459999999998</c:v>
                </c:pt>
                <c:pt idx="32">
                  <c:v>5.53843</c:v>
                </c:pt>
                <c:pt idx="33">
                  <c:v>5.7004480000000006</c:v>
                </c:pt>
                <c:pt idx="34">
                  <c:v>5.8130559999999996</c:v>
                </c:pt>
                <c:pt idx="35">
                  <c:v>5.8766410000000002</c:v>
                </c:pt>
                <c:pt idx="36">
                  <c:v>6.0665750000000003</c:v>
                </c:pt>
                <c:pt idx="37">
                  <c:v>6.1214829999999996</c:v>
                </c:pt>
                <c:pt idx="38">
                  <c:v>6.1914629999999997</c:v>
                </c:pt>
                <c:pt idx="39">
                  <c:v>6.3119009999999998</c:v>
                </c:pt>
                <c:pt idx="40">
                  <c:v>6.4379350000000004</c:v>
                </c:pt>
                <c:pt idx="41">
                  <c:v>6.4017109999999997</c:v>
                </c:pt>
                <c:pt idx="42">
                  <c:v>6.3334609999999998</c:v>
                </c:pt>
                <c:pt idx="43">
                  <c:v>6.2840480000000003</c:v>
                </c:pt>
                <c:pt idx="44">
                  <c:v>6.4222029999999997</c:v>
                </c:pt>
                <c:pt idx="45">
                  <c:v>6.4612999999999996</c:v>
                </c:pt>
                <c:pt idx="46">
                  <c:v>6.5178539999999998</c:v>
                </c:pt>
                <c:pt idx="47">
                  <c:v>6.5576639999999999</c:v>
                </c:pt>
                <c:pt idx="48">
                  <c:v>6.5968380000000009</c:v>
                </c:pt>
                <c:pt idx="49">
                  <c:v>6.6743880000000004</c:v>
                </c:pt>
                <c:pt idx="50">
                  <c:v>6.7400060000000002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4.1079169999999996</c:v>
                </c:pt>
                <c:pt idx="22">
                  <c:v>3.5549559999999998</c:v>
                </c:pt>
                <c:pt idx="23">
                  <c:v>3.0637159999999999</c:v>
                </c:pt>
                <c:pt idx="24">
                  <c:v>2.6523279999999998</c:v>
                </c:pt>
                <c:pt idx="25">
                  <c:v>2.4580649999999999</c:v>
                </c:pt>
                <c:pt idx="26">
                  <c:v>2.3962669999999999</c:v>
                </c:pt>
                <c:pt idx="27">
                  <c:v>2.4326089999999998</c:v>
                </c:pt>
                <c:pt idx="28">
                  <c:v>2.5702020000000001</c:v>
                </c:pt>
                <c:pt idx="29">
                  <c:v>2.6456840000000001</c:v>
                </c:pt>
                <c:pt idx="30">
                  <c:v>2.7203430000000002</c:v>
                </c:pt>
                <c:pt idx="31">
                  <c:v>2.7483590000000002</c:v>
                </c:pt>
                <c:pt idx="32">
                  <c:v>2.7582390000000001</c:v>
                </c:pt>
                <c:pt idx="33">
                  <c:v>2.8354689999999998</c:v>
                </c:pt>
                <c:pt idx="34">
                  <c:v>2.8329490000000002</c:v>
                </c:pt>
                <c:pt idx="35">
                  <c:v>2.798241</c:v>
                </c:pt>
                <c:pt idx="36">
                  <c:v>2.7837960000000002</c:v>
                </c:pt>
                <c:pt idx="37">
                  <c:v>2.778708</c:v>
                </c:pt>
                <c:pt idx="38">
                  <c:v>2.7552249999999998</c:v>
                </c:pt>
                <c:pt idx="39">
                  <c:v>2.7645490000000001</c:v>
                </c:pt>
                <c:pt idx="40">
                  <c:v>2.7400359999999999</c:v>
                </c:pt>
                <c:pt idx="41">
                  <c:v>2.7011539999999998</c:v>
                </c:pt>
                <c:pt idx="42">
                  <c:v>2.6390829999999998</c:v>
                </c:pt>
                <c:pt idx="43">
                  <c:v>2.6164209999999999</c:v>
                </c:pt>
                <c:pt idx="44">
                  <c:v>2.5964399999999999</c:v>
                </c:pt>
                <c:pt idx="45">
                  <c:v>2.5835979999999998</c:v>
                </c:pt>
                <c:pt idx="46">
                  <c:v>2.5650080000000002</c:v>
                </c:pt>
                <c:pt idx="47">
                  <c:v>2.5245359999999999</c:v>
                </c:pt>
                <c:pt idx="48">
                  <c:v>2.5296560000000001</c:v>
                </c:pt>
                <c:pt idx="49">
                  <c:v>2.532159</c:v>
                </c:pt>
                <c:pt idx="50">
                  <c:v>2.540432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Oil Price Case</c:v>
                </c:pt>
              </c:strCache>
            </c:strRef>
          </c:tx>
          <c:spPr>
            <a:ln w="28575" cap="rnd">
              <a:solidFill>
                <a:srgbClr val="A33340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Sheet1!$D$2:$D$52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 formatCode="#,##0.00">
                  <c:v>3.6177619999999999</c:v>
                </c:pt>
                <c:pt idx="23" formatCode="#,##0.00">
                  <c:v>3.4701680000000001</c:v>
                </c:pt>
                <c:pt idx="24" formatCode="#,##0.00">
                  <c:v>3.4725299999999999</c:v>
                </c:pt>
                <c:pt idx="25" formatCode="#,##0.00">
                  <c:v>3.3395160000000002</c:v>
                </c:pt>
                <c:pt idx="26" formatCode="#,##0.00">
                  <c:v>3.240049</c:v>
                </c:pt>
                <c:pt idx="27" formatCode="#,##0.00">
                  <c:v>3.273981</c:v>
                </c:pt>
                <c:pt idx="28" formatCode="#,##0.00">
                  <c:v>3.3783370000000001</c:v>
                </c:pt>
                <c:pt idx="29" formatCode="#,##0.00">
                  <c:v>3.4154960000000001</c:v>
                </c:pt>
                <c:pt idx="30" formatCode="#,##0.00">
                  <c:v>3.3951880000000001</c:v>
                </c:pt>
                <c:pt idx="31" formatCode="#,##0.00">
                  <c:v>3.440655</c:v>
                </c:pt>
                <c:pt idx="32" formatCode="#,##0.00">
                  <c:v>3.4784480000000002</c:v>
                </c:pt>
                <c:pt idx="33" formatCode="#,##0.00">
                  <c:v>3.5184479999999998</c:v>
                </c:pt>
                <c:pt idx="34" formatCode="#,##0.00">
                  <c:v>3.566506</c:v>
                </c:pt>
                <c:pt idx="35" formatCode="#,##0.00">
                  <c:v>3.591599</c:v>
                </c:pt>
                <c:pt idx="36" formatCode="#,##0.00">
                  <c:v>3.6382050000000001</c:v>
                </c:pt>
                <c:pt idx="37" formatCode="#,##0.00">
                  <c:v>3.6356609999999998</c:v>
                </c:pt>
                <c:pt idx="38" formatCode="#,##0.00">
                  <c:v>3.6216930000000001</c:v>
                </c:pt>
                <c:pt idx="39" formatCode="#,##0.00">
                  <c:v>3.5786449999999999</c:v>
                </c:pt>
                <c:pt idx="40" formatCode="#,##0.00">
                  <c:v>3.548756</c:v>
                </c:pt>
                <c:pt idx="41" formatCode="#,##0.00">
                  <c:v>3.5384799999999998</c:v>
                </c:pt>
                <c:pt idx="42" formatCode="#,##0.00">
                  <c:v>3.5188799999999998</c:v>
                </c:pt>
                <c:pt idx="43" formatCode="#,##0.00">
                  <c:v>3.5127860000000002</c:v>
                </c:pt>
                <c:pt idx="44" formatCode="#,##0.00">
                  <c:v>3.543228</c:v>
                </c:pt>
                <c:pt idx="45" formatCode="#,##0.00">
                  <c:v>3.5463640000000001</c:v>
                </c:pt>
                <c:pt idx="46" formatCode="#,##0.00">
                  <c:v>3.5240369999999999</c:v>
                </c:pt>
                <c:pt idx="47" formatCode="#,##0.00">
                  <c:v>3.5213730000000001</c:v>
                </c:pt>
                <c:pt idx="48" formatCode="#,##0.00">
                  <c:v>3.5204629999999999</c:v>
                </c:pt>
                <c:pt idx="49" formatCode="#,##0.00">
                  <c:v>3.5188109999999999</c:v>
                </c:pt>
                <c:pt idx="50" formatCode="#,##0.00">
                  <c:v>3.5410650000000001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High Oil Price Case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Sheet1!$E$2:$E$52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 formatCode="#,##0.00">
                  <c:v>3.8358409999999998</c:v>
                </c:pt>
                <c:pt idx="23" formatCode="#,##0.00">
                  <c:v>3.2352270000000001</c:v>
                </c:pt>
                <c:pt idx="24" formatCode="#,##0.00">
                  <c:v>2.8914559999999998</c:v>
                </c:pt>
                <c:pt idx="25" formatCode="#,##0.00">
                  <c:v>2.8054199999999998</c:v>
                </c:pt>
                <c:pt idx="26" formatCode="#,##0.00">
                  <c:v>2.7596479999999999</c:v>
                </c:pt>
                <c:pt idx="27" formatCode="#,##0.00">
                  <c:v>2.8444950000000002</c:v>
                </c:pt>
                <c:pt idx="28" formatCode="#,##0.00">
                  <c:v>3.0149499999999998</c:v>
                </c:pt>
                <c:pt idx="29" formatCode="#,##0.00">
                  <c:v>3.1916859999999998</c:v>
                </c:pt>
                <c:pt idx="30" formatCode="#,##0.00">
                  <c:v>3.3214999999999999</c:v>
                </c:pt>
                <c:pt idx="31" formatCode="#,##0.00">
                  <c:v>3.4462060000000001</c:v>
                </c:pt>
                <c:pt idx="32" formatCode="#,##0.00">
                  <c:v>3.5676290000000002</c:v>
                </c:pt>
                <c:pt idx="33" formatCode="#,##0.00">
                  <c:v>3.6405349999999999</c:v>
                </c:pt>
                <c:pt idx="34" formatCode="#,##0.00">
                  <c:v>3.6223260000000002</c:v>
                </c:pt>
                <c:pt idx="35" formatCode="#,##0.00">
                  <c:v>3.5719409999999998</c:v>
                </c:pt>
                <c:pt idx="36" formatCode="#,##0.00">
                  <c:v>3.5421279999999999</c:v>
                </c:pt>
                <c:pt idx="37" formatCode="#,##0.00">
                  <c:v>3.582398</c:v>
                </c:pt>
                <c:pt idx="38" formatCode="#,##0.00">
                  <c:v>3.6434090000000001</c:v>
                </c:pt>
                <c:pt idx="39" formatCode="#,##0.00">
                  <c:v>3.6734079999999998</c:v>
                </c:pt>
                <c:pt idx="40" formatCode="#,##0.00">
                  <c:v>3.7763870000000002</c:v>
                </c:pt>
                <c:pt idx="41" formatCode="#,##0.00">
                  <c:v>3.8219270000000001</c:v>
                </c:pt>
                <c:pt idx="42" formatCode="#,##0.00">
                  <c:v>3.7687080000000002</c:v>
                </c:pt>
                <c:pt idx="43" formatCode="#,##0.00">
                  <c:v>3.7411129999999999</c:v>
                </c:pt>
                <c:pt idx="44" formatCode="#,##0.00">
                  <c:v>3.7426170000000001</c:v>
                </c:pt>
                <c:pt idx="45" formatCode="#,##0.00">
                  <c:v>3.706445</c:v>
                </c:pt>
                <c:pt idx="46" formatCode="#,##0.00">
                  <c:v>3.677022</c:v>
                </c:pt>
                <c:pt idx="47" formatCode="#,##0.00">
                  <c:v>3.6903980000000001</c:v>
                </c:pt>
                <c:pt idx="48" formatCode="#,##0.00">
                  <c:v>3.6698330000000001</c:v>
                </c:pt>
                <c:pt idx="49" formatCode="#,##0.00">
                  <c:v>3.7136290000000001</c:v>
                </c:pt>
                <c:pt idx="50" formatCode="#,##0.00">
                  <c:v>3.7409490000000001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>
                  <c:v>3.8431999999999999</c:v>
                </c:pt>
                <c:pt idx="23">
                  <c:v>3.4932249999999998</c:v>
                </c:pt>
                <c:pt idx="24">
                  <c:v>3.1748050000000001</c:v>
                </c:pt>
                <c:pt idx="25">
                  <c:v>3.0008349999999999</c:v>
                </c:pt>
                <c:pt idx="26">
                  <c:v>2.9781339999999998</c:v>
                </c:pt>
                <c:pt idx="27">
                  <c:v>3.075542</c:v>
                </c:pt>
                <c:pt idx="28">
                  <c:v>3.2467950000000001</c:v>
                </c:pt>
                <c:pt idx="29">
                  <c:v>3.364691000000001</c:v>
                </c:pt>
                <c:pt idx="30">
                  <c:v>3.4596520000000002</c:v>
                </c:pt>
                <c:pt idx="31">
                  <c:v>3.5438399999999999</c:v>
                </c:pt>
                <c:pt idx="32">
                  <c:v>3.5773830000000002</c:v>
                </c:pt>
                <c:pt idx="33">
                  <c:v>3.6457830000000002</c:v>
                </c:pt>
                <c:pt idx="34">
                  <c:v>3.640091</c:v>
                </c:pt>
                <c:pt idx="35">
                  <c:v>3.6379039999999998</c:v>
                </c:pt>
                <c:pt idx="36">
                  <c:v>3.6477919999999999</c:v>
                </c:pt>
                <c:pt idx="37">
                  <c:v>3.665048000000001</c:v>
                </c:pt>
                <c:pt idx="38">
                  <c:v>3.6839080000000002</c:v>
                </c:pt>
                <c:pt idx="39">
                  <c:v>3.685022</c:v>
                </c:pt>
                <c:pt idx="40">
                  <c:v>3.7205379999999999</c:v>
                </c:pt>
                <c:pt idx="41">
                  <c:v>3.7265929999999998</c:v>
                </c:pt>
                <c:pt idx="42">
                  <c:v>3.70383</c:v>
                </c:pt>
                <c:pt idx="43">
                  <c:v>3.7073689999999999</c:v>
                </c:pt>
                <c:pt idx="44">
                  <c:v>3.645143</c:v>
                </c:pt>
                <c:pt idx="45">
                  <c:v>3.6145320000000001</c:v>
                </c:pt>
                <c:pt idx="46">
                  <c:v>3.6030579999999999</c:v>
                </c:pt>
                <c:pt idx="47">
                  <c:v>3.596854</c:v>
                </c:pt>
                <c:pt idx="48">
                  <c:v>3.6211030000000002</c:v>
                </c:pt>
                <c:pt idx="49">
                  <c:v>3.597585</c:v>
                </c:pt>
                <c:pt idx="50">
                  <c:v>3.590354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0040464"/>
        <c:axId val="-1180032848"/>
        <c:extLst/>
      </c:lineChart>
      <c:catAx>
        <c:axId val="-118004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28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2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40464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0527227667555"/>
          <c:y val="0.19523789415779946"/>
          <c:w val="0.86473113322292783"/>
          <c:h val="0.6899358551139297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Sheet1!$C$2:$C$5</c:f>
              <c:numCache>
                <c:formatCode>#,##0.00</c:formatCode>
                <c:ptCount val="4"/>
                <c:pt idx="0">
                  <c:v>10.149543</c:v>
                </c:pt>
                <c:pt idx="1">
                  <c:v>11.449351</c:v>
                </c:pt>
                <c:pt idx="2">
                  <c:v>12.117494000000001</c:v>
                </c:pt>
                <c:pt idx="3">
                  <c:v>13.153146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Sheet1!$D$2:$D$5</c:f>
              <c:numCache>
                <c:formatCode>#,##0.00</c:formatCode>
                <c:ptCount val="4"/>
                <c:pt idx="0">
                  <c:v>0.89840399999999998</c:v>
                </c:pt>
                <c:pt idx="1">
                  <c:v>0.77697000000000005</c:v>
                </c:pt>
                <c:pt idx="2">
                  <c:v>0.89904099999999998</c:v>
                </c:pt>
                <c:pt idx="3">
                  <c:v>1.0901559999999999</c:v>
                </c:pt>
              </c:numCache>
            </c:numRef>
          </c:val>
        </c:ser>
        <c:ser>
          <c:idx val="5"/>
          <c:order val="2"/>
          <c:tx>
            <c:strRef>
              <c:f>Sheet1!$E$1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Sheet1!$E$2:$E$5</c:f>
              <c:numCache>
                <c:formatCode>#,##0.00</c:formatCode>
                <c:ptCount val="4"/>
                <c:pt idx="0">
                  <c:v>4.6743059999999996</c:v>
                </c:pt>
                <c:pt idx="1">
                  <c:v>4.8440659999999998</c:v>
                </c:pt>
                <c:pt idx="2">
                  <c:v>4.767296</c:v>
                </c:pt>
                <c:pt idx="3">
                  <c:v>4.7347279999999996</c:v>
                </c:pt>
              </c:numCache>
            </c:numRef>
          </c:val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3A5A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Sheet1!$F$2:$F$5</c:f>
              <c:numCache>
                <c:formatCode>#,##0.00</c:formatCode>
                <c:ptCount val="4"/>
                <c:pt idx="0">
                  <c:v>3.1702149999999998</c:v>
                </c:pt>
                <c:pt idx="1">
                  <c:v>3.4714049999999999</c:v>
                </c:pt>
                <c:pt idx="2">
                  <c:v>3.5167739999999998</c:v>
                </c:pt>
                <c:pt idx="3">
                  <c:v>3.5699580000000002</c:v>
                </c:pt>
              </c:numCache>
            </c:numRef>
          </c:val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E1AB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Sheet1!$G$2:$G$5</c:f>
              <c:numCache>
                <c:formatCode>#,##0.00</c:formatCode>
                <c:ptCount val="4"/>
                <c:pt idx="0">
                  <c:v>11.613041000000001</c:v>
                </c:pt>
                <c:pt idx="1">
                  <c:v>9.8710450000000005</c:v>
                </c:pt>
                <c:pt idx="2">
                  <c:v>10.166639999999999</c:v>
                </c:pt>
                <c:pt idx="3">
                  <c:v>11.470974999999999</c:v>
                </c:pt>
              </c:numCache>
            </c:numRef>
          </c:val>
        </c:ser>
        <c:ser>
          <c:idx val="4"/>
          <c:order val="5"/>
          <c:tx>
            <c:strRef>
              <c:f>Sheet1!$B$1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2.7018650000000002</c:v>
                </c:pt>
                <c:pt idx="1">
                  <c:v>6.9406600000000003</c:v>
                </c:pt>
                <c:pt idx="2">
                  <c:v>7.9334889999999998</c:v>
                </c:pt>
                <c:pt idx="3">
                  <c:v>8.3147579999999994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180030672"/>
        <c:axId val="-1180029040"/>
      </c:barChart>
      <c:catAx>
        <c:axId val="-118003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9040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-118002904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06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84677674959134E-2"/>
          <c:y val="0.22291502093145163"/>
          <c:w val="0.69157523817810063"/>
          <c:h val="0.68214530532802797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rgbClr val="A33340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5.4843985095890417</c:v>
                </c:pt>
                <c:pt idx="1">
                  <c:v>5.6742065726027384</c:v>
                </c:pt>
                <c:pt idx="2">
                  <c:v>6.523118202185791</c:v>
                </c:pt>
                <c:pt idx="3">
                  <c:v>7.4975564547945215</c:v>
                </c:pt>
                <c:pt idx="4">
                  <c:v>8.7920725753424662</c:v>
                </c:pt>
                <c:pt idx="5">
                  <c:v>9.4410749123287658</c:v>
                </c:pt>
                <c:pt idx="6">
                  <c:v>8.844415661202186</c:v>
                </c:pt>
                <c:pt idx="7">
                  <c:v>9.3568671561643821</c:v>
                </c:pt>
                <c:pt idx="8">
                  <c:v>10.940515189041095</c:v>
                </c:pt>
                <c:pt idx="9">
                  <c:v>12.289461391780824</c:v>
                </c:pt>
                <c:pt idx="10">
                  <c:v>11.282958860655739</c:v>
                </c:pt>
                <c:pt idx="11">
                  <c:v>11.13137</c:v>
                </c:pt>
                <c:pt idx="12">
                  <c:v>10.596515</c:v>
                </c:pt>
                <c:pt idx="13">
                  <c:v>11.375622999999999</c:v>
                </c:pt>
                <c:pt idx="14">
                  <c:v>11.238278999999999</c:v>
                </c:pt>
                <c:pt idx="15">
                  <c:v>11.380773</c:v>
                </c:pt>
                <c:pt idx="16">
                  <c:v>11.375468</c:v>
                </c:pt>
                <c:pt idx="17">
                  <c:v>11.256226</c:v>
                </c:pt>
                <c:pt idx="18">
                  <c:v>11.274732999999999</c:v>
                </c:pt>
                <c:pt idx="19">
                  <c:v>11.236509</c:v>
                </c:pt>
                <c:pt idx="20">
                  <c:v>11.115639999999999</c:v>
                </c:pt>
                <c:pt idx="21">
                  <c:v>10.924488</c:v>
                </c:pt>
                <c:pt idx="22">
                  <c:v>10.78342</c:v>
                </c:pt>
                <c:pt idx="23">
                  <c:v>10.764327</c:v>
                </c:pt>
                <c:pt idx="24">
                  <c:v>10.46306</c:v>
                </c:pt>
                <c:pt idx="25">
                  <c:v>10.230827</c:v>
                </c:pt>
                <c:pt idx="26">
                  <c:v>10.073957999999999</c:v>
                </c:pt>
                <c:pt idx="27">
                  <c:v>9.8603249999999996</c:v>
                </c:pt>
                <c:pt idx="28">
                  <c:v>9.7149199999999993</c:v>
                </c:pt>
                <c:pt idx="29">
                  <c:v>9.7205929999999992</c:v>
                </c:pt>
                <c:pt idx="30">
                  <c:v>9.7182370000000002</c:v>
                </c:pt>
                <c:pt idx="31">
                  <c:v>9.6053829999999998</c:v>
                </c:pt>
                <c:pt idx="32">
                  <c:v>9.6330799999999996</c:v>
                </c:pt>
                <c:pt idx="33">
                  <c:v>9.4841039999999985</c:v>
                </c:pt>
                <c:pt idx="34">
                  <c:v>9.3514569999999999</c:v>
                </c:pt>
                <c:pt idx="35">
                  <c:v>9.2190619999999992</c:v>
                </c:pt>
                <c:pt idx="36">
                  <c:v>9.1515899999999988</c:v>
                </c:pt>
                <c:pt idx="37">
                  <c:v>9.1301810000000003</c:v>
                </c:pt>
                <c:pt idx="38">
                  <c:v>9.0994320000000002</c:v>
                </c:pt>
                <c:pt idx="39">
                  <c:v>8.9927220000000005</c:v>
                </c:pt>
                <c:pt idx="40">
                  <c:v>8.8829119999999993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rgbClr val="A333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5.4843985095890417</c:v>
                </c:pt>
                <c:pt idx="1">
                  <c:v>5.6742065726027384</c:v>
                </c:pt>
                <c:pt idx="2">
                  <c:v>6.523118202185791</c:v>
                </c:pt>
                <c:pt idx="3">
                  <c:v>7.4975564547945215</c:v>
                </c:pt>
                <c:pt idx="4">
                  <c:v>8.7920725753424662</c:v>
                </c:pt>
                <c:pt idx="5">
                  <c:v>9.4410749123287658</c:v>
                </c:pt>
                <c:pt idx="6">
                  <c:v>8.844415661202186</c:v>
                </c:pt>
                <c:pt idx="7">
                  <c:v>9.3568671561643821</c:v>
                </c:pt>
                <c:pt idx="8">
                  <c:v>10.940515189041095</c:v>
                </c:pt>
                <c:pt idx="9">
                  <c:v>12.289461391780824</c:v>
                </c:pt>
                <c:pt idx="10">
                  <c:v>11.282958860655739</c:v>
                </c:pt>
                <c:pt idx="11">
                  <c:v>11.13137</c:v>
                </c:pt>
                <c:pt idx="12">
                  <c:v>12.395033</c:v>
                </c:pt>
                <c:pt idx="13">
                  <c:v>14.743805999999999</c:v>
                </c:pt>
                <c:pt idx="14">
                  <c:v>15.707986999999999</c:v>
                </c:pt>
                <c:pt idx="15">
                  <c:v>16.12867</c:v>
                </c:pt>
                <c:pt idx="16">
                  <c:v>16.568732999999998</c:v>
                </c:pt>
                <c:pt idx="17">
                  <c:v>16.804801999999999</c:v>
                </c:pt>
                <c:pt idx="18">
                  <c:v>17.269242999999999</c:v>
                </c:pt>
                <c:pt idx="19">
                  <c:v>17.661208999999999</c:v>
                </c:pt>
                <c:pt idx="20">
                  <c:v>18.104454</c:v>
                </c:pt>
                <c:pt idx="21">
                  <c:v>18.394880000000001</c:v>
                </c:pt>
                <c:pt idx="22">
                  <c:v>18.556126000000003</c:v>
                </c:pt>
                <c:pt idx="23">
                  <c:v>18.824954999999999</c:v>
                </c:pt>
                <c:pt idx="24">
                  <c:v>19.076248</c:v>
                </c:pt>
                <c:pt idx="25">
                  <c:v>19.289358</c:v>
                </c:pt>
                <c:pt idx="26">
                  <c:v>19.659182000000001</c:v>
                </c:pt>
                <c:pt idx="27">
                  <c:v>19.748224</c:v>
                </c:pt>
                <c:pt idx="28">
                  <c:v>19.672771000000001</c:v>
                </c:pt>
                <c:pt idx="29">
                  <c:v>19.617217999999998</c:v>
                </c:pt>
                <c:pt idx="30">
                  <c:v>19.894138000000002</c:v>
                </c:pt>
                <c:pt idx="31">
                  <c:v>20.111792000000001</c:v>
                </c:pt>
                <c:pt idx="32">
                  <c:v>20.290634000000001</c:v>
                </c:pt>
                <c:pt idx="33">
                  <c:v>20.522784999999999</c:v>
                </c:pt>
                <c:pt idx="34">
                  <c:v>20.476292000000001</c:v>
                </c:pt>
                <c:pt idx="35">
                  <c:v>20.241849999999999</c:v>
                </c:pt>
                <c:pt idx="36">
                  <c:v>20.202005</c:v>
                </c:pt>
                <c:pt idx="37">
                  <c:v>19.918289000000001</c:v>
                </c:pt>
                <c:pt idx="38">
                  <c:v>19.345375000000001</c:v>
                </c:pt>
                <c:pt idx="39">
                  <c:v>18.667625000000001</c:v>
                </c:pt>
                <c:pt idx="40">
                  <c:v>18.270681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High Oil 
and Gas 
Resource 
and 
Technology
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5.4843985095890417</c:v>
                </c:pt>
                <c:pt idx="1">
                  <c:v>5.6742065726027384</c:v>
                </c:pt>
                <c:pt idx="2">
                  <c:v>6.523118202185791</c:v>
                </c:pt>
                <c:pt idx="3">
                  <c:v>7.4975564547945215</c:v>
                </c:pt>
                <c:pt idx="4">
                  <c:v>8.7920725753424662</c:v>
                </c:pt>
                <c:pt idx="5">
                  <c:v>9.4410749123287658</c:v>
                </c:pt>
                <c:pt idx="6">
                  <c:v>8.844415661202186</c:v>
                </c:pt>
                <c:pt idx="7">
                  <c:v>9.3568671561643821</c:v>
                </c:pt>
                <c:pt idx="8">
                  <c:v>10.940515189041095</c:v>
                </c:pt>
                <c:pt idx="9">
                  <c:v>12.289461391780824</c:v>
                </c:pt>
                <c:pt idx="10">
                  <c:v>11.282958860655739</c:v>
                </c:pt>
                <c:pt idx="11">
                  <c:v>11.13137</c:v>
                </c:pt>
                <c:pt idx="12">
                  <c:v>11.886398</c:v>
                </c:pt>
                <c:pt idx="13">
                  <c:v>12.760116999999999</c:v>
                </c:pt>
                <c:pt idx="14">
                  <c:v>14.382277999999999</c:v>
                </c:pt>
                <c:pt idx="15">
                  <c:v>15.575901999999999</c:v>
                </c:pt>
                <c:pt idx="16">
                  <c:v>16.229759000000001</c:v>
                </c:pt>
                <c:pt idx="17">
                  <c:v>16.612238000000001</c:v>
                </c:pt>
                <c:pt idx="18">
                  <c:v>17.120815</c:v>
                </c:pt>
                <c:pt idx="19">
                  <c:v>17.404419000000001</c:v>
                </c:pt>
                <c:pt idx="20">
                  <c:v>17.623062000000001</c:v>
                </c:pt>
                <c:pt idx="21">
                  <c:v>17.727066000000001</c:v>
                </c:pt>
                <c:pt idx="22">
                  <c:v>17.830448000000001</c:v>
                </c:pt>
                <c:pt idx="23">
                  <c:v>17.933249</c:v>
                </c:pt>
                <c:pt idx="24">
                  <c:v>17.922829</c:v>
                </c:pt>
                <c:pt idx="25">
                  <c:v>18.001850000000001</c:v>
                </c:pt>
                <c:pt idx="26">
                  <c:v>18.033208999999999</c:v>
                </c:pt>
                <c:pt idx="27">
                  <c:v>18.040329</c:v>
                </c:pt>
                <c:pt idx="28">
                  <c:v>17.979921000000001</c:v>
                </c:pt>
                <c:pt idx="29">
                  <c:v>17.934967</c:v>
                </c:pt>
                <c:pt idx="30">
                  <c:v>18.069261999999998</c:v>
                </c:pt>
                <c:pt idx="31">
                  <c:v>18.094454000000002</c:v>
                </c:pt>
                <c:pt idx="32">
                  <c:v>18.130600000000001</c:v>
                </c:pt>
                <c:pt idx="33">
                  <c:v>18.073629</c:v>
                </c:pt>
                <c:pt idx="34">
                  <c:v>18.132985999999999</c:v>
                </c:pt>
                <c:pt idx="35">
                  <c:v>18.235469999999999</c:v>
                </c:pt>
                <c:pt idx="36">
                  <c:v>18.371054000000001</c:v>
                </c:pt>
                <c:pt idx="37">
                  <c:v>18.685883999999998</c:v>
                </c:pt>
                <c:pt idx="38">
                  <c:v>18.558761999999998</c:v>
                </c:pt>
                <c:pt idx="39">
                  <c:v>18.287948999999998</c:v>
                </c:pt>
                <c:pt idx="40">
                  <c:v>18.136967000000002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5.4843985095890417</c:v>
                </c:pt>
                <c:pt idx="1">
                  <c:v>5.6742065726027384</c:v>
                </c:pt>
                <c:pt idx="2">
                  <c:v>6.523118202185791</c:v>
                </c:pt>
                <c:pt idx="3">
                  <c:v>7.4975564547945215</c:v>
                </c:pt>
                <c:pt idx="4">
                  <c:v>8.7920725753424662</c:v>
                </c:pt>
                <c:pt idx="5">
                  <c:v>9.4410749123287658</c:v>
                </c:pt>
                <c:pt idx="6">
                  <c:v>8.844415661202186</c:v>
                </c:pt>
                <c:pt idx="7">
                  <c:v>9.3568671561643821</c:v>
                </c:pt>
                <c:pt idx="8">
                  <c:v>10.940515189041095</c:v>
                </c:pt>
                <c:pt idx="9">
                  <c:v>12.289461391780824</c:v>
                </c:pt>
                <c:pt idx="10">
                  <c:v>11.282958860655739</c:v>
                </c:pt>
                <c:pt idx="11">
                  <c:v>11.13137</c:v>
                </c:pt>
                <c:pt idx="12">
                  <c:v>11.483302999999999</c:v>
                </c:pt>
                <c:pt idx="13">
                  <c:v>11.291370000000001</c:v>
                </c:pt>
                <c:pt idx="14">
                  <c:v>10.592580999999999</c:v>
                </c:pt>
                <c:pt idx="15">
                  <c:v>10.260655999999999</c:v>
                </c:pt>
                <c:pt idx="16">
                  <c:v>10.176283999999999</c:v>
                </c:pt>
                <c:pt idx="17">
                  <c:v>10.003680000000001</c:v>
                </c:pt>
                <c:pt idx="18">
                  <c:v>9.8194820000000007</c:v>
                </c:pt>
                <c:pt idx="19">
                  <c:v>9.5276040000000002</c:v>
                </c:pt>
                <c:pt idx="20">
                  <c:v>9.2772039999999993</c:v>
                </c:pt>
                <c:pt idx="21">
                  <c:v>9.0029179999999993</c:v>
                </c:pt>
                <c:pt idx="22">
                  <c:v>8.733098</c:v>
                </c:pt>
                <c:pt idx="23">
                  <c:v>8.5103850000000012</c:v>
                </c:pt>
                <c:pt idx="24">
                  <c:v>8.2975560000000002</c:v>
                </c:pt>
                <c:pt idx="25">
                  <c:v>8.3073049999999995</c:v>
                </c:pt>
                <c:pt idx="26">
                  <c:v>8.2214030000000005</c:v>
                </c:pt>
                <c:pt idx="27">
                  <c:v>8.0619300000000003</c:v>
                </c:pt>
                <c:pt idx="28">
                  <c:v>7.9412529999999997</c:v>
                </c:pt>
                <c:pt idx="29">
                  <c:v>7.786414999999999</c:v>
                </c:pt>
                <c:pt idx="30">
                  <c:v>7.599628</c:v>
                </c:pt>
                <c:pt idx="31">
                  <c:v>7.6286020000000008</c:v>
                </c:pt>
                <c:pt idx="32">
                  <c:v>7.6819860000000002</c:v>
                </c:pt>
                <c:pt idx="33">
                  <c:v>7.5034609999999997</c:v>
                </c:pt>
                <c:pt idx="34">
                  <c:v>7.3585619999999992</c:v>
                </c:pt>
                <c:pt idx="35">
                  <c:v>7.0966250000000004</c:v>
                </c:pt>
                <c:pt idx="36">
                  <c:v>6.9897490000000007</c:v>
                </c:pt>
                <c:pt idx="37">
                  <c:v>6.892542999999999</c:v>
                </c:pt>
                <c:pt idx="38">
                  <c:v>6.9880750000000003</c:v>
                </c:pt>
                <c:pt idx="39">
                  <c:v>7.0331770000000002</c:v>
                </c:pt>
                <c:pt idx="40">
                  <c:v>6.8101050000000001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5.4843985095890417</c:v>
                </c:pt>
                <c:pt idx="1">
                  <c:v>5.6742065726027384</c:v>
                </c:pt>
                <c:pt idx="2">
                  <c:v>6.523118202185791</c:v>
                </c:pt>
                <c:pt idx="3">
                  <c:v>7.4975564547945215</c:v>
                </c:pt>
                <c:pt idx="4">
                  <c:v>8.7920725753424662</c:v>
                </c:pt>
                <c:pt idx="5">
                  <c:v>9.4410749123287658</c:v>
                </c:pt>
                <c:pt idx="6">
                  <c:v>8.844415661202186</c:v>
                </c:pt>
                <c:pt idx="7">
                  <c:v>9.3568671561643821</c:v>
                </c:pt>
                <c:pt idx="8">
                  <c:v>10.940515189041095</c:v>
                </c:pt>
                <c:pt idx="9">
                  <c:v>12.289461391780824</c:v>
                </c:pt>
                <c:pt idx="10">
                  <c:v>11.282958860655739</c:v>
                </c:pt>
                <c:pt idx="11">
                  <c:v>11.13137</c:v>
                </c:pt>
                <c:pt idx="12">
                  <c:v>11.890215</c:v>
                </c:pt>
                <c:pt idx="13">
                  <c:v>12.277072</c:v>
                </c:pt>
                <c:pt idx="14">
                  <c:v>12.60923</c:v>
                </c:pt>
                <c:pt idx="15">
                  <c:v>13.052892</c:v>
                </c:pt>
                <c:pt idx="16">
                  <c:v>13.243160999999999</c:v>
                </c:pt>
                <c:pt idx="17">
                  <c:v>13.200738000000001</c:v>
                </c:pt>
                <c:pt idx="18">
                  <c:v>13.394472</c:v>
                </c:pt>
                <c:pt idx="19">
                  <c:v>13.354988000000001</c:v>
                </c:pt>
                <c:pt idx="20">
                  <c:v>13.289125</c:v>
                </c:pt>
                <c:pt idx="21">
                  <c:v>13.172335</c:v>
                </c:pt>
                <c:pt idx="22">
                  <c:v>13.044161000000001</c:v>
                </c:pt>
                <c:pt idx="23">
                  <c:v>13.102449</c:v>
                </c:pt>
                <c:pt idx="24">
                  <c:v>12.941919</c:v>
                </c:pt>
                <c:pt idx="25">
                  <c:v>12.818296</c:v>
                </c:pt>
                <c:pt idx="26">
                  <c:v>12.711107999999999</c:v>
                </c:pt>
                <c:pt idx="27">
                  <c:v>12.578856</c:v>
                </c:pt>
                <c:pt idx="28">
                  <c:v>12.520988000000001</c:v>
                </c:pt>
                <c:pt idx="29">
                  <c:v>12.528874</c:v>
                </c:pt>
                <c:pt idx="30">
                  <c:v>12.640373</c:v>
                </c:pt>
                <c:pt idx="31">
                  <c:v>12.661778999999999</c:v>
                </c:pt>
                <c:pt idx="32">
                  <c:v>12.691896</c:v>
                </c:pt>
                <c:pt idx="33">
                  <c:v>12.618269</c:v>
                </c:pt>
                <c:pt idx="34">
                  <c:v>12.646999000000001</c:v>
                </c:pt>
                <c:pt idx="35">
                  <c:v>12.717350999999999</c:v>
                </c:pt>
                <c:pt idx="36">
                  <c:v>12.783121000000001</c:v>
                </c:pt>
                <c:pt idx="37">
                  <c:v>12.696424</c:v>
                </c:pt>
                <c:pt idx="38">
                  <c:v>12.650297</c:v>
                </c:pt>
                <c:pt idx="39">
                  <c:v>12.814805</c:v>
                </c:pt>
                <c:pt idx="40">
                  <c:v>12.960039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0039376"/>
        <c:axId val="-1180037744"/>
        <c:extLst/>
      </c:lineChart>
      <c:catAx>
        <c:axId val="-118003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77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774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9376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3066772662285"/>
          <c:y val="0.22402632950731136"/>
          <c:w val="0.60182547444991885"/>
          <c:h val="0.66833960923785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Oil and Gas Resource and Technology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97.771575999999996</c:v>
                </c:pt>
                <c:pt idx="1">
                  <c:v>133.89892599999999</c:v>
                </c:pt>
                <c:pt idx="2">
                  <c:v>131.81131000000002</c:v>
                </c:pt>
                <c:pt idx="3">
                  <c:v>125.930351</c:v>
                </c:pt>
                <c:pt idx="4">
                  <c:v>112.62378700000001</c:v>
                </c:pt>
                <c:pt idx="5">
                  <c:v>59.017952000000001</c:v>
                </c:pt>
                <c:pt idx="6">
                  <c:v>48.855705</c:v>
                </c:pt>
                <c:pt idx="7">
                  <c:v>59.343430000000005</c:v>
                </c:pt>
                <c:pt idx="8">
                  <c:v>76.201279</c:v>
                </c:pt>
                <c:pt idx="9">
                  <c:v>67.652732999999998</c:v>
                </c:pt>
                <c:pt idx="10">
                  <c:v>43.270496000000001</c:v>
                </c:pt>
                <c:pt idx="11">
                  <c:v>71.587997000000001</c:v>
                </c:pt>
                <c:pt idx="12">
                  <c:v>70.175964000000008</c:v>
                </c:pt>
                <c:pt idx="13">
                  <c:v>61.130744999999997</c:v>
                </c:pt>
                <c:pt idx="14">
                  <c:v>69.181220999999994</c:v>
                </c:pt>
                <c:pt idx="15">
                  <c:v>72.456130999999999</c:v>
                </c:pt>
                <c:pt idx="16">
                  <c:v>74.757080000000002</c:v>
                </c:pt>
                <c:pt idx="17">
                  <c:v>77.256050000000002</c:v>
                </c:pt>
                <c:pt idx="18">
                  <c:v>79.045081999999994</c:v>
                </c:pt>
                <c:pt idx="19">
                  <c:v>84.631493000000006</c:v>
                </c:pt>
                <c:pt idx="20">
                  <c:v>86.910492000000005</c:v>
                </c:pt>
                <c:pt idx="21">
                  <c:v>89.013443000000009</c:v>
                </c:pt>
                <c:pt idx="22">
                  <c:v>91.105255</c:v>
                </c:pt>
                <c:pt idx="23">
                  <c:v>92.660736</c:v>
                </c:pt>
                <c:pt idx="24">
                  <c:v>94.017639000000003</c:v>
                </c:pt>
                <c:pt idx="25">
                  <c:v>94.463226000000006</c:v>
                </c:pt>
                <c:pt idx="26">
                  <c:v>95.761612</c:v>
                </c:pt>
                <c:pt idx="27">
                  <c:v>96.559181000000009</c:v>
                </c:pt>
                <c:pt idx="28">
                  <c:v>97.19624300000001</c:v>
                </c:pt>
                <c:pt idx="29">
                  <c:v>98.237380999999999</c:v>
                </c:pt>
                <c:pt idx="30">
                  <c:v>97.188156000000006</c:v>
                </c:pt>
                <c:pt idx="31">
                  <c:v>97.085503000000003</c:v>
                </c:pt>
                <c:pt idx="32">
                  <c:v>97.692284000000001</c:v>
                </c:pt>
                <c:pt idx="33">
                  <c:v>99.220100000000002</c:v>
                </c:pt>
                <c:pt idx="34">
                  <c:v>100.49188199999999</c:v>
                </c:pt>
                <c:pt idx="35">
                  <c:v>101.975044</c:v>
                </c:pt>
                <c:pt idx="36">
                  <c:v>102.713104</c:v>
                </c:pt>
                <c:pt idx="37">
                  <c:v>102.93826300000001</c:v>
                </c:pt>
                <c:pt idx="38">
                  <c:v>102.655472</c:v>
                </c:pt>
                <c:pt idx="39">
                  <c:v>103.121071</c:v>
                </c:pt>
                <c:pt idx="40">
                  <c:v>103.932152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Oil and Gas Resource and Technology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97.771575999999996</c:v>
                </c:pt>
                <c:pt idx="1">
                  <c:v>133.89892599999999</c:v>
                </c:pt>
                <c:pt idx="2">
                  <c:v>131.81131000000002</c:v>
                </c:pt>
                <c:pt idx="3">
                  <c:v>125.930351</c:v>
                </c:pt>
                <c:pt idx="4">
                  <c:v>112.62378700000001</c:v>
                </c:pt>
                <c:pt idx="5">
                  <c:v>59.017952000000001</c:v>
                </c:pt>
                <c:pt idx="6">
                  <c:v>48.855705</c:v>
                </c:pt>
                <c:pt idx="7">
                  <c:v>59.343430000000005</c:v>
                </c:pt>
                <c:pt idx="8">
                  <c:v>76.201279</c:v>
                </c:pt>
                <c:pt idx="9">
                  <c:v>67.652732999999998</c:v>
                </c:pt>
                <c:pt idx="10">
                  <c:v>43.270496000000001</c:v>
                </c:pt>
                <c:pt idx="11">
                  <c:v>71.587997000000001</c:v>
                </c:pt>
                <c:pt idx="12">
                  <c:v>70.232985999999997</c:v>
                </c:pt>
                <c:pt idx="13">
                  <c:v>59.249248999999999</c:v>
                </c:pt>
                <c:pt idx="14">
                  <c:v>62.099892000000004</c:v>
                </c:pt>
                <c:pt idx="15">
                  <c:v>62.519793999999997</c:v>
                </c:pt>
                <c:pt idx="16">
                  <c:v>63.168552000000005</c:v>
                </c:pt>
                <c:pt idx="17">
                  <c:v>63.334975999999997</c:v>
                </c:pt>
                <c:pt idx="18">
                  <c:v>63.435920999999993</c:v>
                </c:pt>
                <c:pt idx="19">
                  <c:v>64.257317</c:v>
                </c:pt>
                <c:pt idx="20">
                  <c:v>64.450126999999995</c:v>
                </c:pt>
                <c:pt idx="21">
                  <c:v>64.959960999999993</c:v>
                </c:pt>
                <c:pt idx="22">
                  <c:v>67.101227000000009</c:v>
                </c:pt>
                <c:pt idx="23">
                  <c:v>68.167206000000007</c:v>
                </c:pt>
                <c:pt idx="24">
                  <c:v>68.590156999999991</c:v>
                </c:pt>
                <c:pt idx="25">
                  <c:v>69.01389300000001</c:v>
                </c:pt>
                <c:pt idx="26">
                  <c:v>69.603545999999994</c:v>
                </c:pt>
                <c:pt idx="27">
                  <c:v>70.550322999999992</c:v>
                </c:pt>
                <c:pt idx="28">
                  <c:v>71.388512000000006</c:v>
                </c:pt>
                <c:pt idx="29">
                  <c:v>71.766021999999992</c:v>
                </c:pt>
                <c:pt idx="30">
                  <c:v>73.611923000000004</c:v>
                </c:pt>
                <c:pt idx="31">
                  <c:v>74.262298999999999</c:v>
                </c:pt>
                <c:pt idx="32">
                  <c:v>74.561005000000009</c:v>
                </c:pt>
                <c:pt idx="33">
                  <c:v>75.610756000000009</c:v>
                </c:pt>
                <c:pt idx="34">
                  <c:v>76.567161999999996</c:v>
                </c:pt>
                <c:pt idx="35">
                  <c:v>77.206710999999999</c:v>
                </c:pt>
                <c:pt idx="36">
                  <c:v>77.835991000000007</c:v>
                </c:pt>
                <c:pt idx="37">
                  <c:v>77.764938000000001</c:v>
                </c:pt>
                <c:pt idx="38">
                  <c:v>78.049544999999995</c:v>
                </c:pt>
                <c:pt idx="39">
                  <c:v>79.085418999999987</c:v>
                </c:pt>
                <c:pt idx="40">
                  <c:v>79.520218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rgbClr val="A33340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97.771575999999996</c:v>
                </c:pt>
                <c:pt idx="1">
                  <c:v>133.89892599999999</c:v>
                </c:pt>
                <c:pt idx="2">
                  <c:v>131.81131000000002</c:v>
                </c:pt>
                <c:pt idx="3">
                  <c:v>125.930351</c:v>
                </c:pt>
                <c:pt idx="4">
                  <c:v>112.62378700000001</c:v>
                </c:pt>
                <c:pt idx="5">
                  <c:v>59.017952000000001</c:v>
                </c:pt>
                <c:pt idx="6">
                  <c:v>48.855705</c:v>
                </c:pt>
                <c:pt idx="7">
                  <c:v>59.343430000000005</c:v>
                </c:pt>
                <c:pt idx="8">
                  <c:v>76.201279</c:v>
                </c:pt>
                <c:pt idx="9">
                  <c:v>67.652732999999998</c:v>
                </c:pt>
                <c:pt idx="10">
                  <c:v>43.270496000000001</c:v>
                </c:pt>
                <c:pt idx="11">
                  <c:v>71.587997000000001</c:v>
                </c:pt>
                <c:pt idx="12">
                  <c:v>31.798103000000001</c:v>
                </c:pt>
                <c:pt idx="13">
                  <c:v>32.034737</c:v>
                </c:pt>
                <c:pt idx="14">
                  <c:v>33.654010999999997</c:v>
                </c:pt>
                <c:pt idx="15">
                  <c:v>35.251240000000003</c:v>
                </c:pt>
                <c:pt idx="16">
                  <c:v>36.352139000000001</c:v>
                </c:pt>
                <c:pt idx="17">
                  <c:v>35.980934000000005</c:v>
                </c:pt>
                <c:pt idx="18">
                  <c:v>37.334540999999994</c:v>
                </c:pt>
                <c:pt idx="19">
                  <c:v>37.728442999999999</c:v>
                </c:pt>
                <c:pt idx="20">
                  <c:v>38.471252</c:v>
                </c:pt>
                <c:pt idx="21">
                  <c:v>39.294922</c:v>
                </c:pt>
                <c:pt idx="22">
                  <c:v>39.919949000000003</c:v>
                </c:pt>
                <c:pt idx="23">
                  <c:v>40.793346</c:v>
                </c:pt>
                <c:pt idx="24">
                  <c:v>41.014113999999999</c:v>
                </c:pt>
                <c:pt idx="25">
                  <c:v>42.459887999999999</c:v>
                </c:pt>
                <c:pt idx="26">
                  <c:v>42.943359000000001</c:v>
                </c:pt>
                <c:pt idx="27">
                  <c:v>43.512149999999998</c:v>
                </c:pt>
                <c:pt idx="28">
                  <c:v>43.460284999999999</c:v>
                </c:pt>
                <c:pt idx="29">
                  <c:v>43.620358000000003</c:v>
                </c:pt>
                <c:pt idx="30">
                  <c:v>43.199691999999999</c:v>
                </c:pt>
                <c:pt idx="31">
                  <c:v>43.005184</c:v>
                </c:pt>
                <c:pt idx="32">
                  <c:v>43.160614000000002</c:v>
                </c:pt>
                <c:pt idx="33">
                  <c:v>43.042400000000001</c:v>
                </c:pt>
                <c:pt idx="34">
                  <c:v>43.686084999999999</c:v>
                </c:pt>
                <c:pt idx="35">
                  <c:v>43.791862000000002</c:v>
                </c:pt>
                <c:pt idx="36">
                  <c:v>43.974884000000003</c:v>
                </c:pt>
                <c:pt idx="37">
                  <c:v>43.951504</c:v>
                </c:pt>
                <c:pt idx="38">
                  <c:v>44.124119</c:v>
                </c:pt>
                <c:pt idx="39">
                  <c:v>44.153922999999999</c:v>
                </c:pt>
                <c:pt idx="40">
                  <c:v>44.687533999999999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rgbClr val="A333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97.771575999999996</c:v>
                </c:pt>
                <c:pt idx="1">
                  <c:v>133.89892599999999</c:v>
                </c:pt>
                <c:pt idx="2">
                  <c:v>131.81131000000002</c:v>
                </c:pt>
                <c:pt idx="3">
                  <c:v>125.930351</c:v>
                </c:pt>
                <c:pt idx="4">
                  <c:v>112.62378700000001</c:v>
                </c:pt>
                <c:pt idx="5">
                  <c:v>59.017952000000001</c:v>
                </c:pt>
                <c:pt idx="6">
                  <c:v>48.855705</c:v>
                </c:pt>
                <c:pt idx="7">
                  <c:v>59.343430000000005</c:v>
                </c:pt>
                <c:pt idx="8">
                  <c:v>76.201279</c:v>
                </c:pt>
                <c:pt idx="9">
                  <c:v>67.652732999999998</c:v>
                </c:pt>
                <c:pt idx="10">
                  <c:v>43.270496000000001</c:v>
                </c:pt>
                <c:pt idx="11">
                  <c:v>71.587997000000001</c:v>
                </c:pt>
                <c:pt idx="12">
                  <c:v>113.99787099999999</c:v>
                </c:pt>
                <c:pt idx="13">
                  <c:v>123.39076200000001</c:v>
                </c:pt>
                <c:pt idx="14">
                  <c:v>130.139557</c:v>
                </c:pt>
                <c:pt idx="15">
                  <c:v>132.58168000000001</c:v>
                </c:pt>
                <c:pt idx="16">
                  <c:v>137.15733299999999</c:v>
                </c:pt>
                <c:pt idx="17">
                  <c:v>140.40707399999999</c:v>
                </c:pt>
                <c:pt idx="18">
                  <c:v>141.642349</c:v>
                </c:pt>
                <c:pt idx="19">
                  <c:v>143.94165000000001</c:v>
                </c:pt>
                <c:pt idx="20">
                  <c:v>145.13494900000001</c:v>
                </c:pt>
                <c:pt idx="21">
                  <c:v>145.62603799999999</c:v>
                </c:pt>
                <c:pt idx="22">
                  <c:v>146.421066</c:v>
                </c:pt>
                <c:pt idx="23">
                  <c:v>146.363541</c:v>
                </c:pt>
                <c:pt idx="24">
                  <c:v>147.38627600000001</c:v>
                </c:pt>
                <c:pt idx="25">
                  <c:v>149.32757599999999</c:v>
                </c:pt>
                <c:pt idx="26">
                  <c:v>150.98461899999998</c:v>
                </c:pt>
                <c:pt idx="27">
                  <c:v>152.488113</c:v>
                </c:pt>
                <c:pt idx="28">
                  <c:v>153.75649999999999</c:v>
                </c:pt>
                <c:pt idx="29">
                  <c:v>154.94309999999999</c:v>
                </c:pt>
                <c:pt idx="30">
                  <c:v>156.101685</c:v>
                </c:pt>
                <c:pt idx="31">
                  <c:v>155.71847500000001</c:v>
                </c:pt>
                <c:pt idx="32">
                  <c:v>158.48216200000002</c:v>
                </c:pt>
                <c:pt idx="33">
                  <c:v>159.82757599999999</c:v>
                </c:pt>
                <c:pt idx="34">
                  <c:v>159.190933</c:v>
                </c:pt>
                <c:pt idx="35">
                  <c:v>161.19297800000001</c:v>
                </c:pt>
                <c:pt idx="36">
                  <c:v>163.33421299999998</c:v>
                </c:pt>
                <c:pt idx="37">
                  <c:v>165.65640300000001</c:v>
                </c:pt>
                <c:pt idx="38">
                  <c:v>167.519699</c:v>
                </c:pt>
                <c:pt idx="39">
                  <c:v>169.08320600000002</c:v>
                </c:pt>
                <c:pt idx="40">
                  <c:v>170.38092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97.771575999999996</c:v>
                </c:pt>
                <c:pt idx="1">
                  <c:v>133.89892599999999</c:v>
                </c:pt>
                <c:pt idx="2">
                  <c:v>131.81131000000002</c:v>
                </c:pt>
                <c:pt idx="3">
                  <c:v>125.930351</c:v>
                </c:pt>
                <c:pt idx="4">
                  <c:v>112.62378700000001</c:v>
                </c:pt>
                <c:pt idx="5">
                  <c:v>59.017952000000001</c:v>
                </c:pt>
                <c:pt idx="6">
                  <c:v>48.855705</c:v>
                </c:pt>
                <c:pt idx="7">
                  <c:v>59.343430000000005</c:v>
                </c:pt>
                <c:pt idx="8">
                  <c:v>76.201279</c:v>
                </c:pt>
                <c:pt idx="9">
                  <c:v>67.652732999999998</c:v>
                </c:pt>
                <c:pt idx="10">
                  <c:v>43.270496000000001</c:v>
                </c:pt>
                <c:pt idx="11">
                  <c:v>71.587997000000001</c:v>
                </c:pt>
                <c:pt idx="12">
                  <c:v>70.21392800000001</c:v>
                </c:pt>
                <c:pt idx="13">
                  <c:v>60.555264000000001</c:v>
                </c:pt>
                <c:pt idx="14">
                  <c:v>65.698181000000005</c:v>
                </c:pt>
                <c:pt idx="15">
                  <c:v>66.966231999999991</c:v>
                </c:pt>
                <c:pt idx="16">
                  <c:v>68.566528000000005</c:v>
                </c:pt>
                <c:pt idx="17">
                  <c:v>70.331649999999996</c:v>
                </c:pt>
                <c:pt idx="18">
                  <c:v>71.846969999999999</c:v>
                </c:pt>
                <c:pt idx="19">
                  <c:v>72.554810000000003</c:v>
                </c:pt>
                <c:pt idx="20">
                  <c:v>73.927573999999993</c:v>
                </c:pt>
                <c:pt idx="21">
                  <c:v>75.428145999999998</c:v>
                </c:pt>
                <c:pt idx="22">
                  <c:v>76.548935</c:v>
                </c:pt>
                <c:pt idx="23">
                  <c:v>77.393791000000007</c:v>
                </c:pt>
                <c:pt idx="24">
                  <c:v>78.101562000000001</c:v>
                </c:pt>
                <c:pt idx="25">
                  <c:v>78.826622</c:v>
                </c:pt>
                <c:pt idx="26">
                  <c:v>79.945999</c:v>
                </c:pt>
                <c:pt idx="27">
                  <c:v>80.923583999999991</c:v>
                </c:pt>
                <c:pt idx="28">
                  <c:v>81.905868999999996</c:v>
                </c:pt>
                <c:pt idx="29">
                  <c:v>82.21000699999999</c:v>
                </c:pt>
                <c:pt idx="30">
                  <c:v>83.920639000000008</c:v>
                </c:pt>
                <c:pt idx="31">
                  <c:v>84.768226999999996</c:v>
                </c:pt>
                <c:pt idx="32">
                  <c:v>85.086143000000007</c:v>
                </c:pt>
                <c:pt idx="33">
                  <c:v>86.488570999999993</c:v>
                </c:pt>
                <c:pt idx="34">
                  <c:v>88.146811999999997</c:v>
                </c:pt>
                <c:pt idx="35">
                  <c:v>88.602631000000002</c:v>
                </c:pt>
                <c:pt idx="36">
                  <c:v>89.846306000000013</c:v>
                </c:pt>
                <c:pt idx="37">
                  <c:v>90.272804000000008</c:v>
                </c:pt>
                <c:pt idx="38">
                  <c:v>90.10548399999999</c:v>
                </c:pt>
                <c:pt idx="39">
                  <c:v>90.229286000000002</c:v>
                </c:pt>
                <c:pt idx="40">
                  <c:v>89.908057999999997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2826816"/>
        <c:axId val="-1168507872"/>
      </c:lineChart>
      <c:catAx>
        <c:axId val="-128282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78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7872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826816"/>
        <c:crossesAt val="12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bg1"/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40990126746136"/>
          <c:y val="5.6475612106755328E-2"/>
          <c:w val="0.78202650671210405"/>
          <c:h val="0.85268530126923781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oil production</c:v>
                </c:pt>
              </c:strCache>
            </c:strRef>
          </c:tx>
          <c:spPr>
            <a:solidFill>
              <a:srgbClr val="675005"/>
            </a:solidFill>
            <a:ln>
              <a:solidFill>
                <a:schemeClr val="accent6"/>
              </a:solidFill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2.0905949999999995</c:v>
                </c:pt>
                <c:pt idx="1">
                  <c:v>2.0760360000000002</c:v>
                </c:pt>
                <c:pt idx="2">
                  <c:v>2.115761</c:v>
                </c:pt>
                <c:pt idx="3">
                  <c:v>2.1731310000000001</c:v>
                </c:pt>
                <c:pt idx="4">
                  <c:v>2.2539029999999998</c:v>
                </c:pt>
                <c:pt idx="5">
                  <c:v>2.158128</c:v>
                </c:pt>
                <c:pt idx="6">
                  <c:v>1.8986760000000005</c:v>
                </c:pt>
                <c:pt idx="7">
                  <c:v>1.8168990000000005</c:v>
                </c:pt>
                <c:pt idx="8">
                  <c:v>1.8091780000000008</c:v>
                </c:pt>
                <c:pt idx="9">
                  <c:v>1.830489</c:v>
                </c:pt>
                <c:pt idx="10">
                  <c:v>1.5333910000000006</c:v>
                </c:pt>
                <c:pt idx="11">
                  <c:v>1.5887280000000004</c:v>
                </c:pt>
                <c:pt idx="12">
                  <c:v>1.4854880000000008</c:v>
                </c:pt>
                <c:pt idx="13">
                  <c:v>1.4099170000000003</c:v>
                </c:pt>
                <c:pt idx="14">
                  <c:v>1.3770269999999991</c:v>
                </c:pt>
                <c:pt idx="15">
                  <c:v>1.3782190000000016</c:v>
                </c:pt>
                <c:pt idx="16">
                  <c:v>1.3896260000000014</c:v>
                </c:pt>
                <c:pt idx="17">
                  <c:v>1.4005140000000014</c:v>
                </c:pt>
                <c:pt idx="18">
                  <c:v>1.4620260000000007</c:v>
                </c:pt>
                <c:pt idx="19">
                  <c:v>1.5036169999999998</c:v>
                </c:pt>
                <c:pt idx="20">
                  <c:v>1.5441170000000008</c:v>
                </c:pt>
                <c:pt idx="21">
                  <c:v>1.6127399999999987</c:v>
                </c:pt>
                <c:pt idx="22">
                  <c:v>1.6250980000000004</c:v>
                </c:pt>
                <c:pt idx="23">
                  <c:v>1.6595380000000008</c:v>
                </c:pt>
                <c:pt idx="24">
                  <c:v>1.675828000000001</c:v>
                </c:pt>
                <c:pt idx="25">
                  <c:v>1.7049189999999987</c:v>
                </c:pt>
                <c:pt idx="26">
                  <c:v>1.7282810000000004</c:v>
                </c:pt>
                <c:pt idx="27">
                  <c:v>1.7356080000000005</c:v>
                </c:pt>
                <c:pt idx="28">
                  <c:v>1.7662429999999998</c:v>
                </c:pt>
                <c:pt idx="29">
                  <c:v>1.7908300000000006</c:v>
                </c:pt>
                <c:pt idx="30">
                  <c:v>1.8412100000000009</c:v>
                </c:pt>
                <c:pt idx="31">
                  <c:v>1.8496950000000001</c:v>
                </c:pt>
                <c:pt idx="32">
                  <c:v>1.8608419999999999</c:v>
                </c:pt>
                <c:pt idx="33">
                  <c:v>1.8564910000000008</c:v>
                </c:pt>
                <c:pt idx="34">
                  <c:v>1.8359479999999992</c:v>
                </c:pt>
                <c:pt idx="35">
                  <c:v>1.8023629999999995</c:v>
                </c:pt>
                <c:pt idx="36">
                  <c:v>1.7851609999999989</c:v>
                </c:pt>
                <c:pt idx="37">
                  <c:v>1.7620260000000014</c:v>
                </c:pt>
                <c:pt idx="38">
                  <c:v>1.8621779999999992</c:v>
                </c:pt>
                <c:pt idx="39">
                  <c:v>1.8441459999999996</c:v>
                </c:pt>
                <c:pt idx="40">
                  <c:v>1.814535999999999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GOM offshore production</c:v>
                </c:pt>
              </c:strCache>
            </c:strRef>
          </c:tx>
          <c:spPr>
            <a:solidFill>
              <a:srgbClr val="F4C019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1.552405</c:v>
                </c:pt>
                <c:pt idx="1">
                  <c:v>1.316964</c:v>
                </c:pt>
                <c:pt idx="2">
                  <c:v>1.269239</c:v>
                </c:pt>
                <c:pt idx="3">
                  <c:v>1.254869</c:v>
                </c:pt>
                <c:pt idx="4">
                  <c:v>1.3970959999999999</c:v>
                </c:pt>
                <c:pt idx="5">
                  <c:v>1.5148710000000001</c:v>
                </c:pt>
                <c:pt idx="6">
                  <c:v>1.6043240000000001</c:v>
                </c:pt>
                <c:pt idx="7">
                  <c:v>1.6811010000000002</c:v>
                </c:pt>
                <c:pt idx="8">
                  <c:v>1.7588220000000001</c:v>
                </c:pt>
                <c:pt idx="9">
                  <c:v>1.8975099999999998</c:v>
                </c:pt>
                <c:pt idx="10">
                  <c:v>1.6486080000000001</c:v>
                </c:pt>
                <c:pt idx="11">
                  <c:v>1.604357</c:v>
                </c:pt>
                <c:pt idx="12">
                  <c:v>1.77921</c:v>
                </c:pt>
                <c:pt idx="13">
                  <c:v>1.846441</c:v>
                </c:pt>
                <c:pt idx="14">
                  <c:v>1.9208799999999999</c:v>
                </c:pt>
                <c:pt idx="15">
                  <c:v>1.9506150000000002</c:v>
                </c:pt>
                <c:pt idx="16">
                  <c:v>2.0011740000000002</c:v>
                </c:pt>
                <c:pt idx="17">
                  <c:v>1.9766810000000001</c:v>
                </c:pt>
                <c:pt idx="18">
                  <c:v>2.1146470000000002</c:v>
                </c:pt>
                <c:pt idx="19">
                  <c:v>2.0980919999999998</c:v>
                </c:pt>
                <c:pt idx="20">
                  <c:v>2.0638730000000001</c:v>
                </c:pt>
                <c:pt idx="21">
                  <c:v>2.0196459999999998</c:v>
                </c:pt>
                <c:pt idx="22">
                  <c:v>1.9036120000000001</c:v>
                </c:pt>
                <c:pt idx="23">
                  <c:v>1.9236830000000003</c:v>
                </c:pt>
                <c:pt idx="24">
                  <c:v>1.8363449999999999</c:v>
                </c:pt>
                <c:pt idx="25">
                  <c:v>1.7341119999999999</c:v>
                </c:pt>
                <c:pt idx="26">
                  <c:v>1.6594349999999998</c:v>
                </c:pt>
                <c:pt idx="27">
                  <c:v>1.516777</c:v>
                </c:pt>
                <c:pt idx="28">
                  <c:v>1.4532</c:v>
                </c:pt>
                <c:pt idx="29">
                  <c:v>1.3728770000000001</c:v>
                </c:pt>
                <c:pt idx="30">
                  <c:v>1.3340459999999998</c:v>
                </c:pt>
                <c:pt idx="31">
                  <c:v>1.2540750000000001</c:v>
                </c:pt>
                <c:pt idx="32">
                  <c:v>1.2177770000000001</c:v>
                </c:pt>
                <c:pt idx="33">
                  <c:v>1.129232</c:v>
                </c:pt>
                <c:pt idx="34">
                  <c:v>1.2030400000000001</c:v>
                </c:pt>
                <c:pt idx="35">
                  <c:v>1.2794530000000002</c:v>
                </c:pt>
                <c:pt idx="36">
                  <c:v>1.2906200000000001</c:v>
                </c:pt>
                <c:pt idx="37">
                  <c:v>1.2013040000000001</c:v>
                </c:pt>
                <c:pt idx="38">
                  <c:v>0.98875900000000005</c:v>
                </c:pt>
                <c:pt idx="39">
                  <c:v>1.1084360000000002</c:v>
                </c:pt>
                <c:pt idx="40">
                  <c:v>1.214917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Alaska production</c:v>
                </c:pt>
              </c:strCache>
            </c:strRef>
          </c:tx>
          <c:spPr>
            <a:solidFill>
              <a:srgbClr val="EBC7A4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</c:v>
                </c:pt>
                <c:pt idx="1">
                  <c:v>0.56100000000000005</c:v>
                </c:pt>
                <c:pt idx="2">
                  <c:v>0.52500000000000002</c:v>
                </c:pt>
                <c:pt idx="3">
                  <c:v>0.51400000000000001</c:v>
                </c:pt>
                <c:pt idx="4">
                  <c:v>0.496</c:v>
                </c:pt>
                <c:pt idx="5">
                  <c:v>0.48299999999999998</c:v>
                </c:pt>
                <c:pt idx="6">
                  <c:v>0.49</c:v>
                </c:pt>
                <c:pt idx="7">
                  <c:v>0.495</c:v>
                </c:pt>
                <c:pt idx="8">
                  <c:v>0.47899999999999998</c:v>
                </c:pt>
                <c:pt idx="9">
                  <c:v>0.46600000000000003</c:v>
                </c:pt>
                <c:pt idx="10">
                  <c:v>0.44799999999999995</c:v>
                </c:pt>
                <c:pt idx="11">
                  <c:v>0.44028500000000004</c:v>
                </c:pt>
                <c:pt idx="12">
                  <c:v>0.41328300000000001</c:v>
                </c:pt>
                <c:pt idx="13">
                  <c:v>0.39399999999999996</c:v>
                </c:pt>
                <c:pt idx="14">
                  <c:v>0.41007500000000002</c:v>
                </c:pt>
                <c:pt idx="15">
                  <c:v>0.45656999999999998</c:v>
                </c:pt>
                <c:pt idx="16">
                  <c:v>0.48005200000000003</c:v>
                </c:pt>
                <c:pt idx="17">
                  <c:v>0.50985400000000003</c:v>
                </c:pt>
                <c:pt idx="18">
                  <c:v>0.55565600000000004</c:v>
                </c:pt>
                <c:pt idx="19">
                  <c:v>0.56595099999999998</c:v>
                </c:pt>
                <c:pt idx="20">
                  <c:v>0.60359300000000005</c:v>
                </c:pt>
                <c:pt idx="21">
                  <c:v>0.60308200000000001</c:v>
                </c:pt>
                <c:pt idx="22">
                  <c:v>0.63263100000000005</c:v>
                </c:pt>
                <c:pt idx="23">
                  <c:v>0.65583400000000003</c:v>
                </c:pt>
                <c:pt idx="24">
                  <c:v>0.60842099999999999</c:v>
                </c:pt>
                <c:pt idx="25">
                  <c:v>0.56258699999999995</c:v>
                </c:pt>
                <c:pt idx="26">
                  <c:v>0.52347500000000002</c:v>
                </c:pt>
                <c:pt idx="27">
                  <c:v>0.48912899999999998</c:v>
                </c:pt>
                <c:pt idx="28">
                  <c:v>0.45771300000000004</c:v>
                </c:pt>
                <c:pt idx="29">
                  <c:v>0.42731099999999994</c:v>
                </c:pt>
                <c:pt idx="30">
                  <c:v>0.43665100000000001</c:v>
                </c:pt>
                <c:pt idx="31">
                  <c:v>0.48536899999999994</c:v>
                </c:pt>
                <c:pt idx="32">
                  <c:v>0.53725000000000001</c:v>
                </c:pt>
                <c:pt idx="33">
                  <c:v>0.57772600000000007</c:v>
                </c:pt>
                <c:pt idx="34">
                  <c:v>0.57481700000000002</c:v>
                </c:pt>
                <c:pt idx="35">
                  <c:v>0.57446799999999998</c:v>
                </c:pt>
                <c:pt idx="36">
                  <c:v>0.63388699999999998</c:v>
                </c:pt>
                <c:pt idx="37">
                  <c:v>0.66683300000000001</c:v>
                </c:pt>
                <c:pt idx="38">
                  <c:v>0.72990900000000003</c:v>
                </c:pt>
                <c:pt idx="39">
                  <c:v>0.76528099999999999</c:v>
                </c:pt>
                <c:pt idx="40">
                  <c:v>0.79184500000000002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 oil production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1.24</c:v>
                </c:pt>
                <c:pt idx="1">
                  <c:v>1.7180000000000002</c:v>
                </c:pt>
                <c:pt idx="2">
                  <c:v>2.6110000000000002</c:v>
                </c:pt>
                <c:pt idx="3">
                  <c:v>3.5550000000000002</c:v>
                </c:pt>
                <c:pt idx="4">
                  <c:v>4.6459999999999999</c:v>
                </c:pt>
                <c:pt idx="5">
                  <c:v>5.2860000000000005</c:v>
                </c:pt>
                <c:pt idx="6">
                  <c:v>4.8499999999999996</c:v>
                </c:pt>
                <c:pt idx="7">
                  <c:v>5.3650000000000002</c:v>
                </c:pt>
                <c:pt idx="8">
                  <c:v>6.8940000000000001</c:v>
                </c:pt>
                <c:pt idx="9">
                  <c:v>8.0960000000000001</c:v>
                </c:pt>
                <c:pt idx="10">
                  <c:v>7.6540009999999992</c:v>
                </c:pt>
                <c:pt idx="11">
                  <c:v>7.4979999999999993</c:v>
                </c:pt>
                <c:pt idx="12">
                  <c:v>8.2122349999999997</c:v>
                </c:pt>
                <c:pt idx="13">
                  <c:v>8.6267139999999998</c:v>
                </c:pt>
                <c:pt idx="14">
                  <c:v>8.9012469999999997</c:v>
                </c:pt>
                <c:pt idx="15">
                  <c:v>9.2674869999999991</c:v>
                </c:pt>
                <c:pt idx="16">
                  <c:v>9.3723089999999996</c:v>
                </c:pt>
                <c:pt idx="17">
                  <c:v>9.3136899999999994</c:v>
                </c:pt>
                <c:pt idx="18">
                  <c:v>9.2621450000000003</c:v>
                </c:pt>
                <c:pt idx="19">
                  <c:v>9.1873269999999998</c:v>
                </c:pt>
                <c:pt idx="20">
                  <c:v>9.0775419999999993</c:v>
                </c:pt>
                <c:pt idx="21">
                  <c:v>8.9368679999999987</c:v>
                </c:pt>
                <c:pt idx="22">
                  <c:v>8.8828199999999988</c:v>
                </c:pt>
                <c:pt idx="23">
                  <c:v>8.8633939999999996</c:v>
                </c:pt>
                <c:pt idx="24">
                  <c:v>8.8213259999999991</c:v>
                </c:pt>
                <c:pt idx="25">
                  <c:v>8.8166809999999991</c:v>
                </c:pt>
                <c:pt idx="26">
                  <c:v>8.7999159999999996</c:v>
                </c:pt>
                <c:pt idx="27">
                  <c:v>8.8373419999999996</c:v>
                </c:pt>
                <c:pt idx="28">
                  <c:v>8.8438309999999998</c:v>
                </c:pt>
                <c:pt idx="29">
                  <c:v>8.937856</c:v>
                </c:pt>
                <c:pt idx="30">
                  <c:v>9.0284659999999999</c:v>
                </c:pt>
                <c:pt idx="31">
                  <c:v>9.0726399999999998</c:v>
                </c:pt>
                <c:pt idx="32">
                  <c:v>9.0760259999999988</c:v>
                </c:pt>
                <c:pt idx="33">
                  <c:v>9.0548210000000005</c:v>
                </c:pt>
                <c:pt idx="34">
                  <c:v>9.0331939999999999</c:v>
                </c:pt>
                <c:pt idx="35">
                  <c:v>9.0610679999999988</c:v>
                </c:pt>
                <c:pt idx="36">
                  <c:v>9.0734530000000007</c:v>
                </c:pt>
                <c:pt idx="37">
                  <c:v>9.0662630000000011</c:v>
                </c:pt>
                <c:pt idx="38">
                  <c:v>9.0694520000000001</c:v>
                </c:pt>
                <c:pt idx="39">
                  <c:v>9.0969420000000003</c:v>
                </c:pt>
                <c:pt idx="40">
                  <c:v>9.1387420000000006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8502976"/>
        <c:axId val="-1168511680"/>
      </c:areaChart>
      <c:catAx>
        <c:axId val="-11685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116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11680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02976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95785108002423"/>
          <c:y val="5.6475484725197332E-2"/>
          <c:w val="0.76247849227179931"/>
          <c:h val="0.85268530126923781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oil production</c:v>
                </c:pt>
              </c:strCache>
            </c:strRef>
          </c:tx>
          <c:spPr>
            <a:solidFill>
              <a:srgbClr val="675005"/>
            </a:solidFill>
            <a:ln>
              <a:solidFill>
                <a:schemeClr val="accent6"/>
              </a:solidFill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2.0905949999999995</c:v>
                </c:pt>
                <c:pt idx="1">
                  <c:v>2.0760360000000002</c:v>
                </c:pt>
                <c:pt idx="2">
                  <c:v>2.115761</c:v>
                </c:pt>
                <c:pt idx="3">
                  <c:v>2.1731310000000001</c:v>
                </c:pt>
                <c:pt idx="4">
                  <c:v>2.2539029999999998</c:v>
                </c:pt>
                <c:pt idx="5">
                  <c:v>2.158128</c:v>
                </c:pt>
                <c:pt idx="6">
                  <c:v>1.8986760000000005</c:v>
                </c:pt>
                <c:pt idx="7">
                  <c:v>1.8168990000000005</c:v>
                </c:pt>
                <c:pt idx="8">
                  <c:v>1.8091780000000008</c:v>
                </c:pt>
                <c:pt idx="9">
                  <c:v>1.830489</c:v>
                </c:pt>
                <c:pt idx="10">
                  <c:v>1.5333910000000006</c:v>
                </c:pt>
                <c:pt idx="11">
                  <c:v>1.5887269999999991</c:v>
                </c:pt>
                <c:pt idx="12">
                  <c:v>1.4822520000000006</c:v>
                </c:pt>
                <c:pt idx="13">
                  <c:v>1.4072639999999998</c:v>
                </c:pt>
                <c:pt idx="14">
                  <c:v>1.3325990000000008</c:v>
                </c:pt>
                <c:pt idx="15">
                  <c:v>1.3129049999999998</c:v>
                </c:pt>
                <c:pt idx="16">
                  <c:v>1.3050489999999999</c:v>
                </c:pt>
                <c:pt idx="17">
                  <c:v>1.3064349999999998</c:v>
                </c:pt>
                <c:pt idx="18">
                  <c:v>1.307636</c:v>
                </c:pt>
                <c:pt idx="19">
                  <c:v>1.3221620000000001</c:v>
                </c:pt>
                <c:pt idx="20">
                  <c:v>1.3304220000000004</c:v>
                </c:pt>
                <c:pt idx="21">
                  <c:v>1.3385819999999995</c:v>
                </c:pt>
                <c:pt idx="22">
                  <c:v>1.3356010000000005</c:v>
                </c:pt>
                <c:pt idx="23">
                  <c:v>1.3415470000000005</c:v>
                </c:pt>
                <c:pt idx="24">
                  <c:v>1.340738</c:v>
                </c:pt>
                <c:pt idx="25">
                  <c:v>1.3366270000000002</c:v>
                </c:pt>
                <c:pt idx="26">
                  <c:v>1.3449459999999993</c:v>
                </c:pt>
                <c:pt idx="27">
                  <c:v>1.3481680000000007</c:v>
                </c:pt>
                <c:pt idx="28">
                  <c:v>1.393667</c:v>
                </c:pt>
                <c:pt idx="29">
                  <c:v>1.4445850000000002</c:v>
                </c:pt>
                <c:pt idx="30">
                  <c:v>1.5052820000000002</c:v>
                </c:pt>
                <c:pt idx="31">
                  <c:v>1.5117350000000014</c:v>
                </c:pt>
                <c:pt idx="32">
                  <c:v>1.5472150000000002</c:v>
                </c:pt>
                <c:pt idx="33">
                  <c:v>1.540961</c:v>
                </c:pt>
                <c:pt idx="34">
                  <c:v>1.5448570000000004</c:v>
                </c:pt>
                <c:pt idx="35">
                  <c:v>1.5627820000000003</c:v>
                </c:pt>
                <c:pt idx="36">
                  <c:v>1.5507510000000004</c:v>
                </c:pt>
                <c:pt idx="37">
                  <c:v>1.5638960000000006</c:v>
                </c:pt>
                <c:pt idx="38">
                  <c:v>1.5582249999999989</c:v>
                </c:pt>
                <c:pt idx="39">
                  <c:v>1.5167190000000002</c:v>
                </c:pt>
                <c:pt idx="40">
                  <c:v>1.4885270000000004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GOM offshore production</c:v>
                </c:pt>
              </c:strCache>
            </c:strRef>
          </c:tx>
          <c:spPr>
            <a:solidFill>
              <a:srgbClr val="F4C019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1.552405</c:v>
                </c:pt>
                <c:pt idx="1">
                  <c:v>1.316964</c:v>
                </c:pt>
                <c:pt idx="2">
                  <c:v>1.269239</c:v>
                </c:pt>
                <c:pt idx="3">
                  <c:v>1.254869</c:v>
                </c:pt>
                <c:pt idx="4">
                  <c:v>1.3970959999999999</c:v>
                </c:pt>
                <c:pt idx="5">
                  <c:v>1.5148710000000001</c:v>
                </c:pt>
                <c:pt idx="6">
                  <c:v>1.6043240000000001</c:v>
                </c:pt>
                <c:pt idx="7">
                  <c:v>1.6811010000000002</c:v>
                </c:pt>
                <c:pt idx="8">
                  <c:v>1.7588220000000001</c:v>
                </c:pt>
                <c:pt idx="9">
                  <c:v>1.8975099999999998</c:v>
                </c:pt>
                <c:pt idx="10">
                  <c:v>1.6486080000000001</c:v>
                </c:pt>
                <c:pt idx="11">
                  <c:v>1.604357</c:v>
                </c:pt>
                <c:pt idx="12">
                  <c:v>1.77921</c:v>
                </c:pt>
                <c:pt idx="13">
                  <c:v>1.846441</c:v>
                </c:pt>
                <c:pt idx="14">
                  <c:v>1.868906</c:v>
                </c:pt>
                <c:pt idx="15">
                  <c:v>1.8566029999999998</c:v>
                </c:pt>
                <c:pt idx="16">
                  <c:v>1.8474660000000001</c:v>
                </c:pt>
                <c:pt idx="17">
                  <c:v>1.7814000000000001</c:v>
                </c:pt>
                <c:pt idx="18">
                  <c:v>1.8807009999999997</c:v>
                </c:pt>
                <c:pt idx="19">
                  <c:v>1.9326240000000001</c:v>
                </c:pt>
                <c:pt idx="20">
                  <c:v>1.911708</c:v>
                </c:pt>
                <c:pt idx="21">
                  <c:v>1.8304490000000002</c:v>
                </c:pt>
                <c:pt idx="22">
                  <c:v>1.7533290000000001</c:v>
                </c:pt>
                <c:pt idx="23">
                  <c:v>1.787663</c:v>
                </c:pt>
                <c:pt idx="24">
                  <c:v>1.655052</c:v>
                </c:pt>
                <c:pt idx="25">
                  <c:v>1.5749709999999999</c:v>
                </c:pt>
                <c:pt idx="26">
                  <c:v>1.489206</c:v>
                </c:pt>
                <c:pt idx="27">
                  <c:v>1.3358540000000001</c:v>
                </c:pt>
                <c:pt idx="28">
                  <c:v>1.244065</c:v>
                </c:pt>
                <c:pt idx="29">
                  <c:v>1.280149</c:v>
                </c:pt>
                <c:pt idx="30">
                  <c:v>1.3060149999999999</c:v>
                </c:pt>
                <c:pt idx="31">
                  <c:v>1.2435240000000001</c:v>
                </c:pt>
                <c:pt idx="32">
                  <c:v>1.2722040000000001</c:v>
                </c:pt>
                <c:pt idx="33">
                  <c:v>1.178876</c:v>
                </c:pt>
                <c:pt idx="34">
                  <c:v>1.092077</c:v>
                </c:pt>
                <c:pt idx="35">
                  <c:v>1.0379529999999999</c:v>
                </c:pt>
                <c:pt idx="36">
                  <c:v>0.98834599999999995</c:v>
                </c:pt>
                <c:pt idx="37">
                  <c:v>0.94847199999999998</c:v>
                </c:pt>
                <c:pt idx="38">
                  <c:v>0.90622800000000003</c:v>
                </c:pt>
                <c:pt idx="39">
                  <c:v>0.85573700000000008</c:v>
                </c:pt>
                <c:pt idx="40">
                  <c:v>0.80123900000000003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Alaska production</c:v>
                </c:pt>
              </c:strCache>
            </c:strRef>
          </c:tx>
          <c:spPr>
            <a:solidFill>
              <a:srgbClr val="EBC7A4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</c:v>
                </c:pt>
                <c:pt idx="1">
                  <c:v>0.56100000000000005</c:v>
                </c:pt>
                <c:pt idx="2">
                  <c:v>0.52500000000000002</c:v>
                </c:pt>
                <c:pt idx="3">
                  <c:v>0.51400000000000001</c:v>
                </c:pt>
                <c:pt idx="4">
                  <c:v>0.496</c:v>
                </c:pt>
                <c:pt idx="5">
                  <c:v>0.48299999999999998</c:v>
                </c:pt>
                <c:pt idx="6">
                  <c:v>0.49</c:v>
                </c:pt>
                <c:pt idx="7">
                  <c:v>0.495</c:v>
                </c:pt>
                <c:pt idx="8">
                  <c:v>0.47899999999999998</c:v>
                </c:pt>
                <c:pt idx="9">
                  <c:v>0.46600000000000003</c:v>
                </c:pt>
                <c:pt idx="10">
                  <c:v>0.44799999999999995</c:v>
                </c:pt>
                <c:pt idx="11">
                  <c:v>0.44028500000000004</c:v>
                </c:pt>
                <c:pt idx="12">
                  <c:v>0.41328300000000001</c:v>
                </c:pt>
                <c:pt idx="13">
                  <c:v>0.39399999999999996</c:v>
                </c:pt>
                <c:pt idx="14">
                  <c:v>0.41007500000000002</c:v>
                </c:pt>
                <c:pt idx="15">
                  <c:v>0.45656999999999998</c:v>
                </c:pt>
                <c:pt idx="16">
                  <c:v>0.48005200000000003</c:v>
                </c:pt>
                <c:pt idx="17">
                  <c:v>0.50985400000000003</c:v>
                </c:pt>
                <c:pt idx="18">
                  <c:v>0.55565600000000004</c:v>
                </c:pt>
                <c:pt idx="19">
                  <c:v>0.56595099999999998</c:v>
                </c:pt>
                <c:pt idx="20">
                  <c:v>0.60359300000000005</c:v>
                </c:pt>
                <c:pt idx="21">
                  <c:v>0.60308200000000001</c:v>
                </c:pt>
                <c:pt idx="22">
                  <c:v>0.63263100000000005</c:v>
                </c:pt>
                <c:pt idx="23">
                  <c:v>0.65583400000000003</c:v>
                </c:pt>
                <c:pt idx="24">
                  <c:v>0.60842099999999999</c:v>
                </c:pt>
                <c:pt idx="25">
                  <c:v>0.56258699999999995</c:v>
                </c:pt>
                <c:pt idx="26">
                  <c:v>0.52347500000000002</c:v>
                </c:pt>
                <c:pt idx="27">
                  <c:v>0.48912899999999998</c:v>
                </c:pt>
                <c:pt idx="28">
                  <c:v>0.45771300000000004</c:v>
                </c:pt>
                <c:pt idx="29">
                  <c:v>0.42731099999999994</c:v>
                </c:pt>
                <c:pt idx="30">
                  <c:v>0.399117</c:v>
                </c:pt>
                <c:pt idx="31">
                  <c:v>0.37276599999999999</c:v>
                </c:pt>
                <c:pt idx="32">
                  <c:v>0.349578</c:v>
                </c:pt>
                <c:pt idx="33">
                  <c:v>0.32772600000000002</c:v>
                </c:pt>
                <c:pt idx="34">
                  <c:v>0.30563899999999999</c:v>
                </c:pt>
                <c:pt idx="35">
                  <c:v>0.28611199999999998</c:v>
                </c:pt>
                <c:pt idx="36">
                  <c:v>0.26881900000000003</c:v>
                </c:pt>
                <c:pt idx="37">
                  <c:v>0.25347700000000001</c:v>
                </c:pt>
                <c:pt idx="38">
                  <c:v>0.239841</c:v>
                </c:pt>
                <c:pt idx="39">
                  <c:v>0.22692499999999999</c:v>
                </c:pt>
                <c:pt idx="40">
                  <c:v>0.21474299999999999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 oil production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1.24</c:v>
                </c:pt>
                <c:pt idx="1">
                  <c:v>1.7180000000000002</c:v>
                </c:pt>
                <c:pt idx="2">
                  <c:v>2.6110000000000002</c:v>
                </c:pt>
                <c:pt idx="3">
                  <c:v>3.5550000000000002</c:v>
                </c:pt>
                <c:pt idx="4">
                  <c:v>4.6459999999999999</c:v>
                </c:pt>
                <c:pt idx="5">
                  <c:v>5.2860000000000005</c:v>
                </c:pt>
                <c:pt idx="6">
                  <c:v>4.8499999999999996</c:v>
                </c:pt>
                <c:pt idx="7">
                  <c:v>5.3650000000000002</c:v>
                </c:pt>
                <c:pt idx="8">
                  <c:v>6.8940000000000001</c:v>
                </c:pt>
                <c:pt idx="9">
                  <c:v>8.0960000000000001</c:v>
                </c:pt>
                <c:pt idx="10">
                  <c:v>7.6540009999999992</c:v>
                </c:pt>
                <c:pt idx="11">
                  <c:v>7.4979999999999993</c:v>
                </c:pt>
                <c:pt idx="12">
                  <c:v>6.9217690000000003</c:v>
                </c:pt>
                <c:pt idx="13">
                  <c:v>7.7279169999999997</c:v>
                </c:pt>
                <c:pt idx="14">
                  <c:v>7.6267009999999997</c:v>
                </c:pt>
                <c:pt idx="15">
                  <c:v>7.7546949999999999</c:v>
                </c:pt>
                <c:pt idx="16">
                  <c:v>7.7429009999999998</c:v>
                </c:pt>
                <c:pt idx="17">
                  <c:v>7.6585369999999999</c:v>
                </c:pt>
                <c:pt idx="18">
                  <c:v>7.5307399999999998</c:v>
                </c:pt>
                <c:pt idx="19">
                  <c:v>7.4157740000000008</c:v>
                </c:pt>
                <c:pt idx="20">
                  <c:v>7.2699169999999995</c:v>
                </c:pt>
                <c:pt idx="21">
                  <c:v>7.1523729999999999</c:v>
                </c:pt>
                <c:pt idx="22">
                  <c:v>7.0618600000000002</c:v>
                </c:pt>
                <c:pt idx="23">
                  <c:v>6.9792830000000006</c:v>
                </c:pt>
                <c:pt idx="24">
                  <c:v>6.8588469999999999</c:v>
                </c:pt>
                <c:pt idx="25">
                  <c:v>6.7566429999999995</c:v>
                </c:pt>
                <c:pt idx="26">
                  <c:v>6.7163309999999994</c:v>
                </c:pt>
                <c:pt idx="27">
                  <c:v>6.6871749999999999</c:v>
                </c:pt>
                <c:pt idx="28">
                  <c:v>6.6194740000000003</c:v>
                </c:pt>
                <c:pt idx="29">
                  <c:v>6.5685490000000009</c:v>
                </c:pt>
                <c:pt idx="30">
                  <c:v>6.5078230000000001</c:v>
                </c:pt>
                <c:pt idx="31">
                  <c:v>6.4773569999999996</c:v>
                </c:pt>
                <c:pt idx="32">
                  <c:v>6.4640830000000005</c:v>
                </c:pt>
                <c:pt idx="33">
                  <c:v>6.4365410000000001</c:v>
                </c:pt>
                <c:pt idx="34">
                  <c:v>6.4088859999999999</c:v>
                </c:pt>
                <c:pt idx="35">
                  <c:v>6.3322160000000007</c:v>
                </c:pt>
                <c:pt idx="36">
                  <c:v>6.3436769999999996</c:v>
                </c:pt>
                <c:pt idx="37">
                  <c:v>6.3643359999999998</c:v>
                </c:pt>
                <c:pt idx="38">
                  <c:v>6.3951370000000001</c:v>
                </c:pt>
                <c:pt idx="39">
                  <c:v>6.3933410000000004</c:v>
                </c:pt>
                <c:pt idx="40">
                  <c:v>6.3784039999999997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8505696"/>
        <c:axId val="-1168510048"/>
      </c:areaChart>
      <c:catAx>
        <c:axId val="-11685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100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10048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05696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7687210394997"/>
          <c:y val="5.6475612106755328E-2"/>
          <c:w val="0.76247849227179931"/>
          <c:h val="0.85268530126923781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oil production</c:v>
                </c:pt>
              </c:strCache>
            </c:strRef>
          </c:tx>
          <c:spPr>
            <a:solidFill>
              <a:srgbClr val="675005"/>
            </a:solidFill>
            <a:ln>
              <a:solidFill>
                <a:schemeClr val="accent6"/>
              </a:solidFill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2.0905949999999995</c:v>
                </c:pt>
                <c:pt idx="1">
                  <c:v>2.0760360000000002</c:v>
                </c:pt>
                <c:pt idx="2">
                  <c:v>2.115761</c:v>
                </c:pt>
                <c:pt idx="3">
                  <c:v>2.1731310000000001</c:v>
                </c:pt>
                <c:pt idx="4">
                  <c:v>2.2539029999999998</c:v>
                </c:pt>
                <c:pt idx="5">
                  <c:v>2.158128</c:v>
                </c:pt>
                <c:pt idx="6">
                  <c:v>1.8986760000000005</c:v>
                </c:pt>
                <c:pt idx="7">
                  <c:v>1.8168990000000005</c:v>
                </c:pt>
                <c:pt idx="8">
                  <c:v>1.8091780000000008</c:v>
                </c:pt>
                <c:pt idx="9">
                  <c:v>1.830489</c:v>
                </c:pt>
                <c:pt idx="10">
                  <c:v>1.5333910000000006</c:v>
                </c:pt>
                <c:pt idx="11">
                  <c:v>1.5887269999999991</c:v>
                </c:pt>
                <c:pt idx="12">
                  <c:v>1.5200599999999995</c:v>
                </c:pt>
                <c:pt idx="13">
                  <c:v>1.4927409999999992</c:v>
                </c:pt>
                <c:pt idx="14">
                  <c:v>1.4767970000000006</c:v>
                </c:pt>
                <c:pt idx="15">
                  <c:v>1.5183820000000008</c:v>
                </c:pt>
                <c:pt idx="16">
                  <c:v>1.5563489999999989</c:v>
                </c:pt>
                <c:pt idx="17">
                  <c:v>1.5983959999999986</c:v>
                </c:pt>
                <c:pt idx="18">
                  <c:v>1.7423879999999996</c:v>
                </c:pt>
                <c:pt idx="19">
                  <c:v>1.8509159999999996</c:v>
                </c:pt>
                <c:pt idx="20">
                  <c:v>1.9390010000000009</c:v>
                </c:pt>
                <c:pt idx="21">
                  <c:v>2.0337149999999991</c:v>
                </c:pt>
                <c:pt idx="22">
                  <c:v>2.0971640000000007</c:v>
                </c:pt>
                <c:pt idx="23">
                  <c:v>2.1220209999999997</c:v>
                </c:pt>
                <c:pt idx="24">
                  <c:v>2.1651510000000016</c:v>
                </c:pt>
                <c:pt idx="25">
                  <c:v>2.1602409999999992</c:v>
                </c:pt>
                <c:pt idx="26">
                  <c:v>2.2240160000000007</c:v>
                </c:pt>
                <c:pt idx="27">
                  <c:v>2.2462650000000002</c:v>
                </c:pt>
                <c:pt idx="28">
                  <c:v>2.2625369999999991</c:v>
                </c:pt>
                <c:pt idx="29">
                  <c:v>2.2815790000000002</c:v>
                </c:pt>
                <c:pt idx="30">
                  <c:v>2.3142560000000003</c:v>
                </c:pt>
                <c:pt idx="31">
                  <c:v>2.3198549999999991</c:v>
                </c:pt>
                <c:pt idx="32">
                  <c:v>2.3471959999999998</c:v>
                </c:pt>
                <c:pt idx="33">
                  <c:v>2.3602469999999998</c:v>
                </c:pt>
                <c:pt idx="34">
                  <c:v>2.2885789999999995</c:v>
                </c:pt>
                <c:pt idx="35">
                  <c:v>2.2110340000000024</c:v>
                </c:pt>
                <c:pt idx="36">
                  <c:v>2.1523829999999968</c:v>
                </c:pt>
                <c:pt idx="37">
                  <c:v>2.0520890000000001</c:v>
                </c:pt>
                <c:pt idx="38">
                  <c:v>1.9806839999999979</c:v>
                </c:pt>
                <c:pt idx="39">
                  <c:v>1.8789620000000009</c:v>
                </c:pt>
                <c:pt idx="40">
                  <c:v>1.8231040000000007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GOM offshore production</c:v>
                </c:pt>
              </c:strCache>
            </c:strRef>
          </c:tx>
          <c:spPr>
            <a:solidFill>
              <a:srgbClr val="F4C019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1.552405</c:v>
                </c:pt>
                <c:pt idx="1">
                  <c:v>1.316964</c:v>
                </c:pt>
                <c:pt idx="2">
                  <c:v>1.269239</c:v>
                </c:pt>
                <c:pt idx="3">
                  <c:v>1.254869</c:v>
                </c:pt>
                <c:pt idx="4">
                  <c:v>1.3970959999999999</c:v>
                </c:pt>
                <c:pt idx="5">
                  <c:v>1.5148710000000001</c:v>
                </c:pt>
                <c:pt idx="6">
                  <c:v>1.6043240000000001</c:v>
                </c:pt>
                <c:pt idx="7">
                  <c:v>1.6811010000000002</c:v>
                </c:pt>
                <c:pt idx="8">
                  <c:v>1.7588220000000001</c:v>
                </c:pt>
                <c:pt idx="9">
                  <c:v>1.8975099999999998</c:v>
                </c:pt>
                <c:pt idx="10">
                  <c:v>1.6486080000000001</c:v>
                </c:pt>
                <c:pt idx="11">
                  <c:v>1.604357</c:v>
                </c:pt>
                <c:pt idx="12">
                  <c:v>1.77921</c:v>
                </c:pt>
                <c:pt idx="13">
                  <c:v>1.846441</c:v>
                </c:pt>
                <c:pt idx="14">
                  <c:v>1.9208799999999999</c:v>
                </c:pt>
                <c:pt idx="15">
                  <c:v>1.9784709999999999</c:v>
                </c:pt>
                <c:pt idx="16">
                  <c:v>2.082147</c:v>
                </c:pt>
                <c:pt idx="17">
                  <c:v>2.0464000000000002</c:v>
                </c:pt>
                <c:pt idx="18">
                  <c:v>2.184876</c:v>
                </c:pt>
                <c:pt idx="19">
                  <c:v>2.2917050000000003</c:v>
                </c:pt>
                <c:pt idx="20">
                  <c:v>2.3362130000000003</c:v>
                </c:pt>
                <c:pt idx="21">
                  <c:v>2.2587009999999998</c:v>
                </c:pt>
                <c:pt idx="22">
                  <c:v>2.0683229999999999</c:v>
                </c:pt>
                <c:pt idx="23">
                  <c:v>2.0500729999999998</c:v>
                </c:pt>
                <c:pt idx="24">
                  <c:v>2.0989</c:v>
                </c:pt>
                <c:pt idx="25">
                  <c:v>2.1035200000000001</c:v>
                </c:pt>
                <c:pt idx="26">
                  <c:v>2.0119180000000001</c:v>
                </c:pt>
                <c:pt idx="27">
                  <c:v>1.8748209999999998</c:v>
                </c:pt>
                <c:pt idx="28">
                  <c:v>1.7152480000000001</c:v>
                </c:pt>
                <c:pt idx="29">
                  <c:v>1.5757730000000001</c:v>
                </c:pt>
                <c:pt idx="30">
                  <c:v>1.601297</c:v>
                </c:pt>
                <c:pt idx="31">
                  <c:v>1.6331079999999998</c:v>
                </c:pt>
                <c:pt idx="32">
                  <c:v>1.5520989999999999</c:v>
                </c:pt>
                <c:pt idx="33">
                  <c:v>1.52596</c:v>
                </c:pt>
                <c:pt idx="34">
                  <c:v>1.4826489999999999</c:v>
                </c:pt>
                <c:pt idx="35">
                  <c:v>1.4391600000000002</c:v>
                </c:pt>
                <c:pt idx="36">
                  <c:v>1.581107</c:v>
                </c:pt>
                <c:pt idx="37">
                  <c:v>1.5880879999999999</c:v>
                </c:pt>
                <c:pt idx="38">
                  <c:v>1.5887410000000002</c:v>
                </c:pt>
                <c:pt idx="39">
                  <c:v>1.4598239999999998</c:v>
                </c:pt>
                <c:pt idx="40">
                  <c:v>1.403351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Alaska production</c:v>
                </c:pt>
              </c:strCache>
            </c:strRef>
          </c:tx>
          <c:spPr>
            <a:solidFill>
              <a:srgbClr val="EBC7A4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</c:v>
                </c:pt>
                <c:pt idx="1">
                  <c:v>0.56100000000000005</c:v>
                </c:pt>
                <c:pt idx="2">
                  <c:v>0.52500000000000002</c:v>
                </c:pt>
                <c:pt idx="3">
                  <c:v>0.51400000000000001</c:v>
                </c:pt>
                <c:pt idx="4">
                  <c:v>0.496</c:v>
                </c:pt>
                <c:pt idx="5">
                  <c:v>0.48299999999999998</c:v>
                </c:pt>
                <c:pt idx="6">
                  <c:v>0.49</c:v>
                </c:pt>
                <c:pt idx="7">
                  <c:v>0.495</c:v>
                </c:pt>
                <c:pt idx="8">
                  <c:v>0.47899999999999998</c:v>
                </c:pt>
                <c:pt idx="9">
                  <c:v>0.46600000000000003</c:v>
                </c:pt>
                <c:pt idx="10">
                  <c:v>0.44799999999999995</c:v>
                </c:pt>
                <c:pt idx="11">
                  <c:v>0.44028500000000004</c:v>
                </c:pt>
                <c:pt idx="12">
                  <c:v>0.41328300000000001</c:v>
                </c:pt>
                <c:pt idx="13">
                  <c:v>0.39399999999999996</c:v>
                </c:pt>
                <c:pt idx="14">
                  <c:v>0.41007500000000002</c:v>
                </c:pt>
                <c:pt idx="15">
                  <c:v>0.45656999999999998</c:v>
                </c:pt>
                <c:pt idx="16">
                  <c:v>0.48005200000000003</c:v>
                </c:pt>
                <c:pt idx="17">
                  <c:v>0.50985400000000003</c:v>
                </c:pt>
                <c:pt idx="18">
                  <c:v>0.58442299999999991</c:v>
                </c:pt>
                <c:pt idx="19">
                  <c:v>0.66184100000000001</c:v>
                </c:pt>
                <c:pt idx="20">
                  <c:v>0.76660699999999993</c:v>
                </c:pt>
                <c:pt idx="21">
                  <c:v>0.79486299999999999</c:v>
                </c:pt>
                <c:pt idx="22">
                  <c:v>0.82441200000000003</c:v>
                </c:pt>
                <c:pt idx="23">
                  <c:v>0.86240899999999998</c:v>
                </c:pt>
                <c:pt idx="24">
                  <c:v>0.87705100000000003</c:v>
                </c:pt>
                <c:pt idx="25">
                  <c:v>0.9136479999999999</c:v>
                </c:pt>
                <c:pt idx="26">
                  <c:v>1.0037</c:v>
                </c:pt>
                <c:pt idx="27">
                  <c:v>1.1275250000000001</c:v>
                </c:pt>
                <c:pt idx="28">
                  <c:v>1.1793290000000001</c:v>
                </c:pt>
                <c:pt idx="29">
                  <c:v>1.2164729999999999</c:v>
                </c:pt>
                <c:pt idx="30">
                  <c:v>1.277369</c:v>
                </c:pt>
                <c:pt idx="31">
                  <c:v>1.2852370000000002</c:v>
                </c:pt>
                <c:pt idx="32">
                  <c:v>1.350997</c:v>
                </c:pt>
                <c:pt idx="33">
                  <c:v>1.386274</c:v>
                </c:pt>
                <c:pt idx="34">
                  <c:v>1.3340259999999999</c:v>
                </c:pt>
                <c:pt idx="35">
                  <c:v>1.275042</c:v>
                </c:pt>
                <c:pt idx="36">
                  <c:v>1.2155180000000001</c:v>
                </c:pt>
                <c:pt idx="37">
                  <c:v>1.1471370000000001</c:v>
                </c:pt>
                <c:pt idx="38">
                  <c:v>1.0799299999999998</c:v>
                </c:pt>
                <c:pt idx="39">
                  <c:v>1.0188999999999999</c:v>
                </c:pt>
                <c:pt idx="40">
                  <c:v>0.95749099999999998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 oil production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1.24</c:v>
                </c:pt>
                <c:pt idx="1">
                  <c:v>1.7180000000000002</c:v>
                </c:pt>
                <c:pt idx="2">
                  <c:v>2.6110000000000002</c:v>
                </c:pt>
                <c:pt idx="3">
                  <c:v>3.5550000000000002</c:v>
                </c:pt>
                <c:pt idx="4">
                  <c:v>4.6459999999999999</c:v>
                </c:pt>
                <c:pt idx="5">
                  <c:v>5.2860000000000005</c:v>
                </c:pt>
                <c:pt idx="6">
                  <c:v>4.8499999999999996</c:v>
                </c:pt>
                <c:pt idx="7">
                  <c:v>5.3650000000000002</c:v>
                </c:pt>
                <c:pt idx="8">
                  <c:v>6.8940000000000001</c:v>
                </c:pt>
                <c:pt idx="9">
                  <c:v>8.0960000000000001</c:v>
                </c:pt>
                <c:pt idx="10">
                  <c:v>7.6540009999999992</c:v>
                </c:pt>
                <c:pt idx="11">
                  <c:v>7.4979999999999993</c:v>
                </c:pt>
                <c:pt idx="12">
                  <c:v>8.6824829999999995</c:v>
                </c:pt>
                <c:pt idx="13">
                  <c:v>11.010626</c:v>
                </c:pt>
                <c:pt idx="14">
                  <c:v>11.900233</c:v>
                </c:pt>
                <c:pt idx="15">
                  <c:v>12.175249000000001</c:v>
                </c:pt>
                <c:pt idx="16">
                  <c:v>12.450183000000001</c:v>
                </c:pt>
                <c:pt idx="17">
                  <c:v>12.650155999999999</c:v>
                </c:pt>
                <c:pt idx="18">
                  <c:v>12.75756</c:v>
                </c:pt>
                <c:pt idx="19">
                  <c:v>12.856743</c:v>
                </c:pt>
                <c:pt idx="20">
                  <c:v>13.062633</c:v>
                </c:pt>
                <c:pt idx="21">
                  <c:v>13.307603</c:v>
                </c:pt>
                <c:pt idx="22">
                  <c:v>13.566229000000002</c:v>
                </c:pt>
                <c:pt idx="23">
                  <c:v>13.790451999999998</c:v>
                </c:pt>
                <c:pt idx="24">
                  <c:v>13.935148000000002</c:v>
                </c:pt>
                <c:pt idx="25">
                  <c:v>14.111951000000001</c:v>
                </c:pt>
                <c:pt idx="26">
                  <c:v>14.419548000000001</c:v>
                </c:pt>
                <c:pt idx="27">
                  <c:v>14.499609</c:v>
                </c:pt>
                <c:pt idx="28">
                  <c:v>14.515658999999999</c:v>
                </c:pt>
                <c:pt idx="29">
                  <c:v>14.543395</c:v>
                </c:pt>
                <c:pt idx="30">
                  <c:v>14.701217999999999</c:v>
                </c:pt>
                <c:pt idx="31">
                  <c:v>14.873594000000001</c:v>
                </c:pt>
                <c:pt idx="32">
                  <c:v>15.040344000000001</c:v>
                </c:pt>
                <c:pt idx="33">
                  <c:v>15.250304000000002</c:v>
                </c:pt>
                <c:pt idx="34">
                  <c:v>15.371039999999999</c:v>
                </c:pt>
                <c:pt idx="35">
                  <c:v>15.316611999999999</c:v>
                </c:pt>
                <c:pt idx="36">
                  <c:v>15.252998999999999</c:v>
                </c:pt>
                <c:pt idx="37">
                  <c:v>15.130977</c:v>
                </c:pt>
                <c:pt idx="38">
                  <c:v>14.696017999999999</c:v>
                </c:pt>
                <c:pt idx="39">
                  <c:v>14.309939000000002</c:v>
                </c:pt>
                <c:pt idx="40">
                  <c:v>14.086732999999999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8506240"/>
        <c:axId val="-1168502432"/>
      </c:areaChart>
      <c:catAx>
        <c:axId val="-11685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024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243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6850624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9631296087989E-2"/>
          <c:y val="6.2042875320489743E-2"/>
          <c:w val="0.87782112871250206"/>
          <c:h val="0.8471180380555034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-2.386091</c:v>
                </c:pt>
                <c:pt idx="1">
                  <c:v>-3.0687890000000002</c:v>
                </c:pt>
                <c:pt idx="2">
                  <c:v>-3.2613729999999999</c:v>
                </c:pt>
                <c:pt idx="3">
                  <c:v>-3.6728079999999999</c:v>
                </c:pt>
                <c:pt idx="4">
                  <c:v>-4.236408</c:v>
                </c:pt>
                <c:pt idx="5">
                  <c:v>-4.7977290000000004</c:v>
                </c:pt>
                <c:pt idx="6">
                  <c:v>-5.3427480000000003</c:v>
                </c:pt>
                <c:pt idx="7">
                  <c:v>-6.4731040000000002</c:v>
                </c:pt>
                <c:pt idx="8">
                  <c:v>-7.7187679999999999</c:v>
                </c:pt>
                <c:pt idx="9">
                  <c:v>-8.5744790000000002</c:v>
                </c:pt>
                <c:pt idx="10">
                  <c:v>-8.5934740000000005</c:v>
                </c:pt>
                <c:pt idx="11">
                  <c:v>-8.6984840000000005</c:v>
                </c:pt>
                <c:pt idx="12">
                  <c:v>-9.6034649999999999</c:v>
                </c:pt>
                <c:pt idx="13">
                  <c:v>-9.9824389999999994</c:v>
                </c:pt>
                <c:pt idx="14">
                  <c:v>-10.153382000000001</c:v>
                </c:pt>
                <c:pt idx="15">
                  <c:v>-10.362973999999999</c:v>
                </c:pt>
                <c:pt idx="16">
                  <c:v>-10.237954999999999</c:v>
                </c:pt>
                <c:pt idx="17">
                  <c:v>-10.208586</c:v>
                </c:pt>
                <c:pt idx="18">
                  <c:v>-10.220254000000001</c:v>
                </c:pt>
                <c:pt idx="19">
                  <c:v>-10.199095</c:v>
                </c:pt>
                <c:pt idx="20">
                  <c:v>-10.258969</c:v>
                </c:pt>
                <c:pt idx="21">
                  <c:v>-10.173781</c:v>
                </c:pt>
                <c:pt idx="22">
                  <c:v>-10.210756999999999</c:v>
                </c:pt>
                <c:pt idx="23">
                  <c:v>-10.089852</c:v>
                </c:pt>
                <c:pt idx="24">
                  <c:v>-10.169485999999999</c:v>
                </c:pt>
                <c:pt idx="25">
                  <c:v>-10.194326</c:v>
                </c:pt>
                <c:pt idx="26">
                  <c:v>-10.11975</c:v>
                </c:pt>
                <c:pt idx="27">
                  <c:v>-10.031413000000001</c:v>
                </c:pt>
                <c:pt idx="28">
                  <c:v>-10.050091999999999</c:v>
                </c:pt>
                <c:pt idx="29">
                  <c:v>-10.091965</c:v>
                </c:pt>
                <c:pt idx="30">
                  <c:v>-10.088701</c:v>
                </c:pt>
                <c:pt idx="31">
                  <c:v>-10.115543000000001</c:v>
                </c:pt>
                <c:pt idx="32">
                  <c:v>-10.049128</c:v>
                </c:pt>
                <c:pt idx="33">
                  <c:v>-9.8657690000000002</c:v>
                </c:pt>
                <c:pt idx="34">
                  <c:v>-9.9377960000000005</c:v>
                </c:pt>
                <c:pt idx="35">
                  <c:v>-9.8051010000000005</c:v>
                </c:pt>
                <c:pt idx="36">
                  <c:v>-9.6194640000000007</c:v>
                </c:pt>
                <c:pt idx="37">
                  <c:v>-9.6306360000000009</c:v>
                </c:pt>
                <c:pt idx="38">
                  <c:v>-9.5954660000000001</c:v>
                </c:pt>
                <c:pt idx="39">
                  <c:v>-9.5881129999999999</c:v>
                </c:pt>
                <c:pt idx="40">
                  <c:v>-9.4217759999999995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Gross Imports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11.789523000000001</c:v>
                </c:pt>
                <c:pt idx="1">
                  <c:v>11.430351999999999</c:v>
                </c:pt>
                <c:pt idx="2">
                  <c:v>10.594995000000001</c:v>
                </c:pt>
                <c:pt idx="3">
                  <c:v>9.8568169999999995</c:v>
                </c:pt>
                <c:pt idx="4">
                  <c:v>9.2384129999999995</c:v>
                </c:pt>
                <c:pt idx="5">
                  <c:v>9.4473640000000003</c:v>
                </c:pt>
                <c:pt idx="6">
                  <c:v>10.051776</c:v>
                </c:pt>
                <c:pt idx="7">
                  <c:v>10.139035</c:v>
                </c:pt>
                <c:pt idx="8">
                  <c:v>9.9381719999999998</c:v>
                </c:pt>
                <c:pt idx="9">
                  <c:v>9.1410029999999995</c:v>
                </c:pt>
                <c:pt idx="10">
                  <c:v>7.8630740000000001</c:v>
                </c:pt>
                <c:pt idx="11">
                  <c:v>8.4773370000000003</c:v>
                </c:pt>
                <c:pt idx="12">
                  <c:v>9.5235059999999994</c:v>
                </c:pt>
                <c:pt idx="13">
                  <c:v>9.5629559999999998</c:v>
                </c:pt>
                <c:pt idx="14">
                  <c:v>9.3367719999999998</c:v>
                </c:pt>
                <c:pt idx="15">
                  <c:v>9.1336770000000005</c:v>
                </c:pt>
                <c:pt idx="16">
                  <c:v>8.8755039999999994</c:v>
                </c:pt>
                <c:pt idx="17">
                  <c:v>8.9336800000000007</c:v>
                </c:pt>
                <c:pt idx="18">
                  <c:v>8.7451340000000002</c:v>
                </c:pt>
                <c:pt idx="19">
                  <c:v>8.6979489999999995</c:v>
                </c:pt>
                <c:pt idx="20">
                  <c:v>8.7591579999999993</c:v>
                </c:pt>
                <c:pt idx="21">
                  <c:v>8.8215120000000002</c:v>
                </c:pt>
                <c:pt idx="22">
                  <c:v>8.9869529999999997</c:v>
                </c:pt>
                <c:pt idx="23">
                  <c:v>8.8378420000000002</c:v>
                </c:pt>
                <c:pt idx="24">
                  <c:v>9.0312040000000007</c:v>
                </c:pt>
                <c:pt idx="25">
                  <c:v>9.1695700000000002</c:v>
                </c:pt>
                <c:pt idx="26">
                  <c:v>9.2271140000000003</c:v>
                </c:pt>
                <c:pt idx="27">
                  <c:v>9.3047579999999996</c:v>
                </c:pt>
                <c:pt idx="28">
                  <c:v>9.3864820000000009</c:v>
                </c:pt>
                <c:pt idx="29">
                  <c:v>9.4172989999999999</c:v>
                </c:pt>
                <c:pt idx="30">
                  <c:v>9.2977729999999994</c:v>
                </c:pt>
                <c:pt idx="31">
                  <c:v>9.3020200000000006</c:v>
                </c:pt>
                <c:pt idx="32">
                  <c:v>9.24024</c:v>
                </c:pt>
                <c:pt idx="33">
                  <c:v>9.2009989999999995</c:v>
                </c:pt>
                <c:pt idx="34">
                  <c:v>9.2359519999999993</c:v>
                </c:pt>
                <c:pt idx="35">
                  <c:v>9.0821950000000005</c:v>
                </c:pt>
                <c:pt idx="36">
                  <c:v>8.9202639999999995</c:v>
                </c:pt>
                <c:pt idx="37">
                  <c:v>9.0702569999999998</c:v>
                </c:pt>
                <c:pt idx="38">
                  <c:v>9.1544279999999993</c:v>
                </c:pt>
                <c:pt idx="39">
                  <c:v>9.0480809999999998</c:v>
                </c:pt>
                <c:pt idx="40">
                  <c:v>8.8879009999999994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#,##0.00</c:formatCode>
                <c:ptCount val="41"/>
                <c:pt idx="0">
                  <c:v>9.4034329999999997</c:v>
                </c:pt>
                <c:pt idx="1">
                  <c:v>8.3615639999999996</c:v>
                </c:pt>
                <c:pt idx="2">
                  <c:v>7.3336220000000001</c:v>
                </c:pt>
                <c:pt idx="3">
                  <c:v>6.1840089999999996</c:v>
                </c:pt>
                <c:pt idx="4">
                  <c:v>5.0020049999999996</c:v>
                </c:pt>
                <c:pt idx="5">
                  <c:v>4.649635</c:v>
                </c:pt>
                <c:pt idx="6">
                  <c:v>4.709028</c:v>
                </c:pt>
                <c:pt idx="7">
                  <c:v>3.6659310000000001</c:v>
                </c:pt>
                <c:pt idx="8">
                  <c:v>2.2194050000000001</c:v>
                </c:pt>
                <c:pt idx="9">
                  <c:v>0.56652400000000003</c:v>
                </c:pt>
                <c:pt idx="10">
                  <c:v>-0.73040099999999997</c:v>
                </c:pt>
                <c:pt idx="11">
                  <c:v>-0.22114800000000001</c:v>
                </c:pt>
                <c:pt idx="12">
                  <c:v>-7.9959000000000002E-2</c:v>
                </c:pt>
                <c:pt idx="13">
                  <c:v>-0.41948299999999999</c:v>
                </c:pt>
                <c:pt idx="14">
                  <c:v>-0.81660999999999995</c:v>
                </c:pt>
                <c:pt idx="15">
                  <c:v>-1.2292970000000001</c:v>
                </c:pt>
                <c:pt idx="16">
                  <c:v>-1.3624510000000001</c:v>
                </c:pt>
                <c:pt idx="17">
                  <c:v>-1.2749060000000001</c:v>
                </c:pt>
                <c:pt idx="18">
                  <c:v>-1.47512</c:v>
                </c:pt>
                <c:pt idx="19">
                  <c:v>-1.501145</c:v>
                </c:pt>
                <c:pt idx="20">
                  <c:v>-1.499811</c:v>
                </c:pt>
                <c:pt idx="21">
                  <c:v>-1.3522689999999999</c:v>
                </c:pt>
                <c:pt idx="22">
                  <c:v>-1.2238039999999999</c:v>
                </c:pt>
                <c:pt idx="23">
                  <c:v>-1.2520100000000001</c:v>
                </c:pt>
                <c:pt idx="24">
                  <c:v>-1.138282</c:v>
                </c:pt>
                <c:pt idx="25">
                  <c:v>-1.024756</c:v>
                </c:pt>
                <c:pt idx="26">
                  <c:v>-0.89263599999999999</c:v>
                </c:pt>
                <c:pt idx="27">
                  <c:v>-0.72665500000000005</c:v>
                </c:pt>
                <c:pt idx="28">
                  <c:v>-0.66361000000000003</c:v>
                </c:pt>
                <c:pt idx="29">
                  <c:v>-0.67466499999999996</c:v>
                </c:pt>
                <c:pt idx="30">
                  <c:v>-0.79092799999999996</c:v>
                </c:pt>
                <c:pt idx="31">
                  <c:v>-0.813523</c:v>
                </c:pt>
                <c:pt idx="32">
                  <c:v>-0.80888700000000002</c:v>
                </c:pt>
                <c:pt idx="33">
                  <c:v>-0.66476999999999997</c:v>
                </c:pt>
                <c:pt idx="34">
                  <c:v>-0.70184299999999999</c:v>
                </c:pt>
                <c:pt idx="35">
                  <c:v>-0.72290600000000005</c:v>
                </c:pt>
                <c:pt idx="36">
                  <c:v>-0.69920000000000004</c:v>
                </c:pt>
                <c:pt idx="37">
                  <c:v>-0.56037899999999996</c:v>
                </c:pt>
                <c:pt idx="38">
                  <c:v>-0.44103700000000001</c:v>
                </c:pt>
                <c:pt idx="39">
                  <c:v>-0.54003100000000004</c:v>
                </c:pt>
                <c:pt idx="40">
                  <c:v>-0.53387499999999999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499168"/>
        <c:axId val="-1168511136"/>
        <c:extLst/>
      </c:lineChart>
      <c:catAx>
        <c:axId val="-11684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1113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499168"/>
        <c:crossesAt val="12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67629046369199E-2"/>
          <c:y val="6.2042785175991134E-2"/>
          <c:w val="0.87782112871250206"/>
          <c:h val="0.8471180380555034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-4.2000000000000003E-2</c:v>
                </c:pt>
                <c:pt idx="1">
                  <c:v>-4.7E-2</c:v>
                </c:pt>
                <c:pt idx="2">
                  <c:v>-6.7000000000000004E-2</c:v>
                </c:pt>
                <c:pt idx="3">
                  <c:v>-0.13400000000000001</c:v>
                </c:pt>
                <c:pt idx="4">
                  <c:v>-0.35100000000000003</c:v>
                </c:pt>
                <c:pt idx="5">
                  <c:v>-0.46500000000000002</c:v>
                </c:pt>
                <c:pt idx="6">
                  <c:v>-0.59099999999999997</c:v>
                </c:pt>
                <c:pt idx="7">
                  <c:v>-1.1579999999999999</c:v>
                </c:pt>
                <c:pt idx="8">
                  <c:v>-2.048</c:v>
                </c:pt>
                <c:pt idx="9">
                  <c:v>-2.9819999999999998</c:v>
                </c:pt>
                <c:pt idx="10">
                  <c:v>-3.2060000000000004</c:v>
                </c:pt>
                <c:pt idx="11">
                  <c:v>-3.0258599999999998</c:v>
                </c:pt>
                <c:pt idx="12">
                  <c:v>-3.24884</c:v>
                </c:pt>
                <c:pt idx="13">
                  <c:v>-3.2864260000000001</c:v>
                </c:pt>
                <c:pt idx="14">
                  <c:v>-3.256364</c:v>
                </c:pt>
                <c:pt idx="15">
                  <c:v>-3.2882269999999996</c:v>
                </c:pt>
                <c:pt idx="16">
                  <c:v>-3.208075</c:v>
                </c:pt>
                <c:pt idx="17">
                  <c:v>-3.2487110000000001</c:v>
                </c:pt>
                <c:pt idx="18">
                  <c:v>-3.2876730000000003</c:v>
                </c:pt>
                <c:pt idx="19">
                  <c:v>-3.2534560000000003</c:v>
                </c:pt>
                <c:pt idx="20">
                  <c:v>-3.2469779999999999</c:v>
                </c:pt>
                <c:pt idx="21">
                  <c:v>-3.23054</c:v>
                </c:pt>
                <c:pt idx="22">
                  <c:v>-3.2288930000000002</c:v>
                </c:pt>
                <c:pt idx="23">
                  <c:v>-3.1949730000000001</c:v>
                </c:pt>
                <c:pt idx="24">
                  <c:v>-3.2350140000000001</c:v>
                </c:pt>
                <c:pt idx="25">
                  <c:v>-3.264694</c:v>
                </c:pt>
                <c:pt idx="26">
                  <c:v>-3.2415159999999998</c:v>
                </c:pt>
                <c:pt idx="27">
                  <c:v>-3.2130990000000001</c:v>
                </c:pt>
                <c:pt idx="28">
                  <c:v>-3.1932299999999998</c:v>
                </c:pt>
                <c:pt idx="29">
                  <c:v>-3.256348</c:v>
                </c:pt>
                <c:pt idx="30">
                  <c:v>-3.2539029999999998</c:v>
                </c:pt>
                <c:pt idx="31">
                  <c:v>-3.272443</c:v>
                </c:pt>
                <c:pt idx="32">
                  <c:v>-3.2584209999999998</c:v>
                </c:pt>
                <c:pt idx="33">
                  <c:v>-3.1421139999999999</c:v>
                </c:pt>
                <c:pt idx="34">
                  <c:v>-3.2300869999999997</c:v>
                </c:pt>
                <c:pt idx="35">
                  <c:v>-3.160453</c:v>
                </c:pt>
                <c:pt idx="36">
                  <c:v>-3.0534479999999999</c:v>
                </c:pt>
                <c:pt idx="37">
                  <c:v>-3.1198290000000002</c:v>
                </c:pt>
                <c:pt idx="38">
                  <c:v>-3.11355</c:v>
                </c:pt>
                <c:pt idx="39">
                  <c:v>-3.1827919999999996</c:v>
                </c:pt>
                <c:pt idx="40">
                  <c:v>-3.1870660000000002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Gross Imports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8.527000000000001</c:v>
                </c:pt>
                <c:pt idx="3">
                  <c:v>7.73</c:v>
                </c:pt>
                <c:pt idx="4">
                  <c:v>7.3439999999999994</c:v>
                </c:pt>
                <c:pt idx="5">
                  <c:v>7.3629999999999995</c:v>
                </c:pt>
                <c:pt idx="6">
                  <c:v>7.85</c:v>
                </c:pt>
                <c:pt idx="7">
                  <c:v>7.9689999999999994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6.2629999999999999</c:v>
                </c:pt>
                <c:pt idx="12">
                  <c:v>7.4429999999999996</c:v>
                </c:pt>
                <c:pt idx="13">
                  <c:v>7.7470829999999999</c:v>
                </c:pt>
                <c:pt idx="14">
                  <c:v>7.4807389999999998</c:v>
                </c:pt>
                <c:pt idx="15">
                  <c:v>7.2249240000000006</c:v>
                </c:pt>
                <c:pt idx="16">
                  <c:v>6.98597</c:v>
                </c:pt>
                <c:pt idx="17">
                  <c:v>7.0756809999999994</c:v>
                </c:pt>
                <c:pt idx="18">
                  <c:v>6.9281850000000009</c:v>
                </c:pt>
                <c:pt idx="19">
                  <c:v>6.9333339999999994</c:v>
                </c:pt>
                <c:pt idx="20">
                  <c:v>7.0073449999999999</c:v>
                </c:pt>
                <c:pt idx="21">
                  <c:v>7.0860529999999997</c:v>
                </c:pt>
                <c:pt idx="22">
                  <c:v>7.2692380000000005</c:v>
                </c:pt>
                <c:pt idx="23">
                  <c:v>7.1406049999999999</c:v>
                </c:pt>
                <c:pt idx="24">
                  <c:v>7.3454969999999999</c:v>
                </c:pt>
                <c:pt idx="25">
                  <c:v>7.4920000000000009</c:v>
                </c:pt>
                <c:pt idx="26">
                  <c:v>7.5545279999999995</c:v>
                </c:pt>
                <c:pt idx="27">
                  <c:v>7.627542</c:v>
                </c:pt>
                <c:pt idx="28">
                  <c:v>7.7124449999999998</c:v>
                </c:pt>
                <c:pt idx="29">
                  <c:v>7.7534559999999999</c:v>
                </c:pt>
                <c:pt idx="30">
                  <c:v>7.6159539999999994</c:v>
                </c:pt>
                <c:pt idx="31">
                  <c:v>7.6151880000000007</c:v>
                </c:pt>
                <c:pt idx="32">
                  <c:v>7.5508119999999996</c:v>
                </c:pt>
                <c:pt idx="33">
                  <c:v>7.5087320000000011</c:v>
                </c:pt>
                <c:pt idx="34">
                  <c:v>7.5430740000000007</c:v>
                </c:pt>
                <c:pt idx="35">
                  <c:v>7.3877969999999999</c:v>
                </c:pt>
                <c:pt idx="36">
                  <c:v>7.229152</c:v>
                </c:pt>
                <c:pt idx="37">
                  <c:v>7.3592469999999999</c:v>
                </c:pt>
                <c:pt idx="38">
                  <c:v>7.4067149999999993</c:v>
                </c:pt>
                <c:pt idx="39">
                  <c:v>7.2928880000000005</c:v>
                </c:pt>
                <c:pt idx="40">
                  <c:v>7.1611990000000008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ln w="22225" cap="rnd">
              <a:solidFill>
                <a:srgbClr val="008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9.1709999999999994</c:v>
                </c:pt>
                <c:pt idx="1">
                  <c:v>8.8879999999999999</c:v>
                </c:pt>
                <c:pt idx="2">
                  <c:v>8.4600000000000009</c:v>
                </c:pt>
                <c:pt idx="3">
                  <c:v>7.5960000000000001</c:v>
                </c:pt>
                <c:pt idx="4">
                  <c:v>6.9929999999999994</c:v>
                </c:pt>
                <c:pt idx="5">
                  <c:v>6.8979999999999997</c:v>
                </c:pt>
                <c:pt idx="6">
                  <c:v>7.2589999999999995</c:v>
                </c:pt>
                <c:pt idx="7">
                  <c:v>6.8109999999999999</c:v>
                </c:pt>
                <c:pt idx="8">
                  <c:v>5.72</c:v>
                </c:pt>
                <c:pt idx="9">
                  <c:v>3.819</c:v>
                </c:pt>
                <c:pt idx="10">
                  <c:v>2.6689999999999996</c:v>
                </c:pt>
                <c:pt idx="11">
                  <c:v>3.2371400000000001</c:v>
                </c:pt>
                <c:pt idx="12">
                  <c:v>4.1941600000000001</c:v>
                </c:pt>
                <c:pt idx="13">
                  <c:v>4.4606570000000003</c:v>
                </c:pt>
                <c:pt idx="14">
                  <c:v>4.2243750000000002</c:v>
                </c:pt>
                <c:pt idx="15">
                  <c:v>3.9366970000000001</c:v>
                </c:pt>
                <c:pt idx="16">
                  <c:v>3.7778949999999996</c:v>
                </c:pt>
                <c:pt idx="17">
                  <c:v>3.8269690000000001</c:v>
                </c:pt>
                <c:pt idx="18">
                  <c:v>3.6405120000000002</c:v>
                </c:pt>
                <c:pt idx="19">
                  <c:v>3.679878</c:v>
                </c:pt>
                <c:pt idx="20">
                  <c:v>3.760367</c:v>
                </c:pt>
                <c:pt idx="21">
                  <c:v>3.8555129999999997</c:v>
                </c:pt>
                <c:pt idx="22">
                  <c:v>4.0403449999999994</c:v>
                </c:pt>
                <c:pt idx="23">
                  <c:v>3.9456330000000004</c:v>
                </c:pt>
                <c:pt idx="24">
                  <c:v>4.1104830000000003</c:v>
                </c:pt>
                <c:pt idx="25">
                  <c:v>4.2273050000000003</c:v>
                </c:pt>
                <c:pt idx="26">
                  <c:v>4.3130120000000005</c:v>
                </c:pt>
                <c:pt idx="27">
                  <c:v>4.4144430000000003</c:v>
                </c:pt>
                <c:pt idx="28">
                  <c:v>4.519215</c:v>
                </c:pt>
                <c:pt idx="29">
                  <c:v>4.4971079999999999</c:v>
                </c:pt>
                <c:pt idx="30">
                  <c:v>4.3620510000000001</c:v>
                </c:pt>
                <c:pt idx="31">
                  <c:v>4.3427440000000006</c:v>
                </c:pt>
                <c:pt idx="32">
                  <c:v>4.2923910000000003</c:v>
                </c:pt>
                <c:pt idx="33">
                  <c:v>4.366619</c:v>
                </c:pt>
                <c:pt idx="34">
                  <c:v>4.3129870000000006</c:v>
                </c:pt>
                <c:pt idx="35">
                  <c:v>4.2273449999999997</c:v>
                </c:pt>
                <c:pt idx="36">
                  <c:v>4.1757040000000005</c:v>
                </c:pt>
                <c:pt idx="37">
                  <c:v>4.2394179999999997</c:v>
                </c:pt>
                <c:pt idx="38">
                  <c:v>4.2931650000000001</c:v>
                </c:pt>
                <c:pt idx="39">
                  <c:v>4.1100959999999995</c:v>
                </c:pt>
                <c:pt idx="40">
                  <c:v>3.974132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508960"/>
        <c:axId val="-1168507328"/>
        <c:extLst/>
      </c:lineChart>
      <c:catAx>
        <c:axId val="-11685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73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7328"/>
        <c:scaling>
          <c:orientation val="minMax"/>
          <c:max val="16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8960"/>
        <c:crossesAt val="12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0.22125527371053993"/>
          <c:w val="0.8588500904197498"/>
          <c:h val="0.68906839994734126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19.181979900000002</c:v>
                </c:pt>
                <c:pt idx="1">
                  <c:v>19.616310559999999</c:v>
                </c:pt>
                <c:pt idx="2">
                  <c:v>18.927788249999999</c:v>
                </c:pt>
                <c:pt idx="3">
                  <c:v>19.09854447</c:v>
                </c:pt>
                <c:pt idx="4">
                  <c:v>18.590890550000001</c:v>
                </c:pt>
                <c:pt idx="5">
                  <c:v>18.05059777</c:v>
                </c:pt>
                <c:pt idx="6">
                  <c:v>18.503604769999999</c:v>
                </c:pt>
                <c:pt idx="7">
                  <c:v>19.266025809999999</c:v>
                </c:pt>
                <c:pt idx="8">
                  <c:v>20.158601650000001</c:v>
                </c:pt>
                <c:pt idx="9">
                  <c:v>20.62385403</c:v>
                </c:pt>
                <c:pt idx="10">
                  <c:v>21.31550682</c:v>
                </c:pt>
                <c:pt idx="11">
                  <c:v>22.9018786</c:v>
                </c:pt>
                <c:pt idx="12">
                  <c:v>24.03326624</c:v>
                </c:pt>
                <c:pt idx="13">
                  <c:v>24.205523289999999</c:v>
                </c:pt>
                <c:pt idx="14">
                  <c:v>25.889605159999999</c:v>
                </c:pt>
                <c:pt idx="15">
                  <c:v>27.06545989</c:v>
                </c:pt>
                <c:pt idx="16">
                  <c:v>26.592115010000001</c:v>
                </c:pt>
                <c:pt idx="17">
                  <c:v>27.306307969999999</c:v>
                </c:pt>
                <c:pt idx="18">
                  <c:v>30.77427415</c:v>
                </c:pt>
                <c:pt idx="19">
                  <c:v>33.899020589999999</c:v>
                </c:pt>
                <c:pt idx="20">
                  <c:v>33.485264049999998</c:v>
                </c:pt>
                <c:pt idx="21">
                  <c:v>34.404159999999997</c:v>
                </c:pt>
                <c:pt idx="22">
                  <c:v>35.685917000000003</c:v>
                </c:pt>
                <c:pt idx="23">
                  <c:v>36.052287999999997</c:v>
                </c:pt>
                <c:pt idx="24">
                  <c:v>36.409576000000001</c:v>
                </c:pt>
                <c:pt idx="25">
                  <c:v>36.484558</c:v>
                </c:pt>
                <c:pt idx="26">
                  <c:v>36.570492000000002</c:v>
                </c:pt>
                <c:pt idx="27">
                  <c:v>36.719749</c:v>
                </c:pt>
                <c:pt idx="28">
                  <c:v>37.260258</c:v>
                </c:pt>
                <c:pt idx="29">
                  <c:v>37.513241000000001</c:v>
                </c:pt>
                <c:pt idx="30">
                  <c:v>37.622047000000002</c:v>
                </c:pt>
                <c:pt idx="31">
                  <c:v>37.932322999999997</c:v>
                </c:pt>
                <c:pt idx="32">
                  <c:v>38.346469999999997</c:v>
                </c:pt>
                <c:pt idx="33">
                  <c:v>38.504116000000003</c:v>
                </c:pt>
                <c:pt idx="34">
                  <c:v>38.598717000000001</c:v>
                </c:pt>
                <c:pt idx="35">
                  <c:v>38.595486000000001</c:v>
                </c:pt>
                <c:pt idx="36">
                  <c:v>38.704979000000002</c:v>
                </c:pt>
                <c:pt idx="37">
                  <c:v>38.893676999999997</c:v>
                </c:pt>
                <c:pt idx="38">
                  <c:v>39.146178999999997</c:v>
                </c:pt>
                <c:pt idx="39">
                  <c:v>39.350257999999997</c:v>
                </c:pt>
                <c:pt idx="40">
                  <c:v>39.641002999999998</c:v>
                </c:pt>
                <c:pt idx="41">
                  <c:v>39.966675000000002</c:v>
                </c:pt>
                <c:pt idx="42">
                  <c:v>40.267516999999998</c:v>
                </c:pt>
                <c:pt idx="43">
                  <c:v>40.517673000000002</c:v>
                </c:pt>
                <c:pt idx="44">
                  <c:v>41.030318999999999</c:v>
                </c:pt>
                <c:pt idx="45">
                  <c:v>41.324978000000002</c:v>
                </c:pt>
                <c:pt idx="46">
                  <c:v>41.571018000000002</c:v>
                </c:pt>
                <c:pt idx="47">
                  <c:v>41.819954000000003</c:v>
                </c:pt>
                <c:pt idx="48">
                  <c:v>42.058750000000003</c:v>
                </c:pt>
                <c:pt idx="49">
                  <c:v>42.259594</c:v>
                </c:pt>
                <c:pt idx="50">
                  <c:v>42.582272000000003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Sheet1!$C$1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22225" cap="rnd">
              <a:solidFill>
                <a:srgbClr val="0096D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23.333120749999999</c:v>
                </c:pt>
                <c:pt idx="1">
                  <c:v>22.23862389</c:v>
                </c:pt>
                <c:pt idx="2">
                  <c:v>23.027021139999999</c:v>
                </c:pt>
                <c:pt idx="3">
                  <c:v>22.276501929999998</c:v>
                </c:pt>
                <c:pt idx="4">
                  <c:v>22.402545549999999</c:v>
                </c:pt>
                <c:pt idx="5">
                  <c:v>22.014434170000001</c:v>
                </c:pt>
                <c:pt idx="6">
                  <c:v>21.69907122</c:v>
                </c:pt>
                <c:pt idx="7">
                  <c:v>23.103793190000001</c:v>
                </c:pt>
                <c:pt idx="8">
                  <c:v>23.27700677</c:v>
                </c:pt>
                <c:pt idx="9">
                  <c:v>22.910078290000001</c:v>
                </c:pt>
                <c:pt idx="10">
                  <c:v>24.086796700000001</c:v>
                </c:pt>
                <c:pt idx="11">
                  <c:v>24.477425100000001</c:v>
                </c:pt>
                <c:pt idx="12">
                  <c:v>25.538486679999998</c:v>
                </c:pt>
                <c:pt idx="13">
                  <c:v>26.155071299999999</c:v>
                </c:pt>
                <c:pt idx="14">
                  <c:v>26.593374799999999</c:v>
                </c:pt>
                <c:pt idx="15">
                  <c:v>27.24385685</c:v>
                </c:pt>
                <c:pt idx="16">
                  <c:v>27.444220489999999</c:v>
                </c:pt>
                <c:pt idx="17">
                  <c:v>27.145893430000001</c:v>
                </c:pt>
                <c:pt idx="18">
                  <c:v>30.140217969999998</c:v>
                </c:pt>
                <c:pt idx="19">
                  <c:v>31.132040499999999</c:v>
                </c:pt>
                <c:pt idx="20">
                  <c:v>30.472212079999998</c:v>
                </c:pt>
                <c:pt idx="21">
                  <c:v>30.245094000000002</c:v>
                </c:pt>
                <c:pt idx="22">
                  <c:v>30.462454000000001</c:v>
                </c:pt>
                <c:pt idx="23">
                  <c:v>30.539615999999999</c:v>
                </c:pt>
                <c:pt idx="24">
                  <c:v>30.698634999999999</c:v>
                </c:pt>
                <c:pt idx="25">
                  <c:v>30.477105999999999</c:v>
                </c:pt>
                <c:pt idx="26">
                  <c:v>30.515730000000001</c:v>
                </c:pt>
                <c:pt idx="27">
                  <c:v>30.516953999999998</c:v>
                </c:pt>
                <c:pt idx="28">
                  <c:v>30.696867000000001</c:v>
                </c:pt>
                <c:pt idx="29">
                  <c:v>30.535585000000001</c:v>
                </c:pt>
                <c:pt idx="30">
                  <c:v>30.412838000000001</c:v>
                </c:pt>
                <c:pt idx="31">
                  <c:v>30.382398999999999</c:v>
                </c:pt>
                <c:pt idx="32">
                  <c:v>30.513207999999999</c:v>
                </c:pt>
                <c:pt idx="33">
                  <c:v>30.590966999999999</c:v>
                </c:pt>
                <c:pt idx="34">
                  <c:v>30.614218000000001</c:v>
                </c:pt>
                <c:pt idx="35">
                  <c:v>30.56954</c:v>
                </c:pt>
                <c:pt idx="36">
                  <c:v>30.663971</c:v>
                </c:pt>
                <c:pt idx="37">
                  <c:v>30.857599</c:v>
                </c:pt>
                <c:pt idx="38">
                  <c:v>31.078120999999999</c:v>
                </c:pt>
                <c:pt idx="39">
                  <c:v>31.228867000000001</c:v>
                </c:pt>
                <c:pt idx="40">
                  <c:v>31.467243</c:v>
                </c:pt>
                <c:pt idx="41">
                  <c:v>31.754408000000002</c:v>
                </c:pt>
                <c:pt idx="42">
                  <c:v>32.035007</c:v>
                </c:pt>
                <c:pt idx="43">
                  <c:v>32.260361000000003</c:v>
                </c:pt>
                <c:pt idx="44">
                  <c:v>32.591338999999998</c:v>
                </c:pt>
                <c:pt idx="45">
                  <c:v>32.857815000000002</c:v>
                </c:pt>
                <c:pt idx="46">
                  <c:v>33.089897000000001</c:v>
                </c:pt>
                <c:pt idx="47">
                  <c:v>33.304080999999996</c:v>
                </c:pt>
                <c:pt idx="48">
                  <c:v>33.530334000000003</c:v>
                </c:pt>
                <c:pt idx="49">
                  <c:v>33.726863999999999</c:v>
                </c:pt>
                <c:pt idx="50">
                  <c:v>34.018954999999998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2820832"/>
        <c:axId val="-1282819200"/>
        <c:extLst/>
      </c:lineChart>
      <c:catAx>
        <c:axId val="-12828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8192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28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2820832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66516685414326E-2"/>
          <c:y val="3.7578623419269389E-2"/>
          <c:w val="0.89124046994125738"/>
          <c:h val="0.84562869756712511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14.747999999999999</c:v>
                </c:pt>
                <c:pt idx="1">
                  <c:v>14.615</c:v>
                </c:pt>
                <c:pt idx="2">
                  <c:v>15.154999999999999</c:v>
                </c:pt>
                <c:pt idx="3">
                  <c:v>15.257999999999999</c:v>
                </c:pt>
                <c:pt idx="4">
                  <c:v>16.007000000000001</c:v>
                </c:pt>
                <c:pt idx="5">
                  <c:v>16.695</c:v>
                </c:pt>
                <c:pt idx="6">
                  <c:v>16.379002</c:v>
                </c:pt>
                <c:pt idx="7">
                  <c:v>16.068998000000001</c:v>
                </c:pt>
                <c:pt idx="8">
                  <c:v>17.009001000000001</c:v>
                </c:pt>
                <c:pt idx="9">
                  <c:v>16.432998999999999</c:v>
                </c:pt>
                <c:pt idx="10">
                  <c:v>14.517999</c:v>
                </c:pt>
                <c:pt idx="11">
                  <c:v>15.109508999999999</c:v>
                </c:pt>
                <c:pt idx="12">
                  <c:v>16.287372999999999</c:v>
                </c:pt>
                <c:pt idx="13">
                  <c:v>16.835678000000001</c:v>
                </c:pt>
                <c:pt idx="14">
                  <c:v>16.944604999999999</c:v>
                </c:pt>
                <c:pt idx="15">
                  <c:v>17.043697000000002</c:v>
                </c:pt>
                <c:pt idx="16">
                  <c:v>17.127227999999999</c:v>
                </c:pt>
                <c:pt idx="17">
                  <c:v>17.133185999999998</c:v>
                </c:pt>
                <c:pt idx="18">
                  <c:v>17.105063999999999</c:v>
                </c:pt>
                <c:pt idx="19">
                  <c:v>17.094866</c:v>
                </c:pt>
                <c:pt idx="20">
                  <c:v>17.109490999999998</c:v>
                </c:pt>
                <c:pt idx="21">
                  <c:v>17.087847</c:v>
                </c:pt>
                <c:pt idx="22">
                  <c:v>17.084506999999999</c:v>
                </c:pt>
                <c:pt idx="23">
                  <c:v>17.048082000000001</c:v>
                </c:pt>
                <c:pt idx="24">
                  <c:v>17.052402000000001</c:v>
                </c:pt>
                <c:pt idx="25">
                  <c:v>17.045601000000001</c:v>
                </c:pt>
                <c:pt idx="26">
                  <c:v>17.02412</c:v>
                </c:pt>
                <c:pt idx="27">
                  <c:v>16.993297999999999</c:v>
                </c:pt>
                <c:pt idx="28">
                  <c:v>17.040203000000002</c:v>
                </c:pt>
                <c:pt idx="29">
                  <c:v>17.025981999999999</c:v>
                </c:pt>
                <c:pt idx="30">
                  <c:v>17.002424000000001</c:v>
                </c:pt>
                <c:pt idx="31">
                  <c:v>17.004524</c:v>
                </c:pt>
                <c:pt idx="32">
                  <c:v>16.984286999999998</c:v>
                </c:pt>
                <c:pt idx="33">
                  <c:v>16.984888000000002</c:v>
                </c:pt>
                <c:pt idx="34">
                  <c:v>16.959986000000001</c:v>
                </c:pt>
                <c:pt idx="35">
                  <c:v>16.944694999999999</c:v>
                </c:pt>
                <c:pt idx="36">
                  <c:v>16.958824</c:v>
                </c:pt>
                <c:pt idx="37">
                  <c:v>16.935842999999998</c:v>
                </c:pt>
                <c:pt idx="38">
                  <c:v>16.943462</c:v>
                </c:pt>
                <c:pt idx="39">
                  <c:v>16.924901999999999</c:v>
                </c:pt>
                <c:pt idx="40">
                  <c:v>16.934172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508416"/>
        <c:axId val="-1168510592"/>
      </c:lineChart>
      <c:catAx>
        <c:axId val="-11685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105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10592"/>
        <c:scaling>
          <c:orientation val="minMax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8416"/>
        <c:crossesAt val="12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72540379966319"/>
          <c:y val="4.167908374399823E-2"/>
          <c:w val="0.77418516055658793"/>
          <c:h val="0.8635505848227305"/>
        </c:manualLayout>
      </c:layout>
      <c:lineChart>
        <c:grouping val="standar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86.400002000000001</c:v>
                </c:pt>
                <c:pt idx="1">
                  <c:v>86.199996999999996</c:v>
                </c:pt>
                <c:pt idx="2">
                  <c:v>88.699996999999996</c:v>
                </c:pt>
                <c:pt idx="3">
                  <c:v>88.300003000000004</c:v>
                </c:pt>
                <c:pt idx="4">
                  <c:v>90.400002000000001</c:v>
                </c:pt>
                <c:pt idx="5">
                  <c:v>91</c:v>
                </c:pt>
                <c:pt idx="6">
                  <c:v>89.699996999999996</c:v>
                </c:pt>
                <c:pt idx="7">
                  <c:v>91.099997999999999</c:v>
                </c:pt>
                <c:pt idx="8">
                  <c:v>93.099997999999999</c:v>
                </c:pt>
                <c:pt idx="9">
                  <c:v>90.400002000000001</c:v>
                </c:pt>
                <c:pt idx="10">
                  <c:v>78.900002000000001</c:v>
                </c:pt>
                <c:pt idx="11">
                  <c:v>86.334000000000003</c:v>
                </c:pt>
                <c:pt idx="12">
                  <c:v>90.825995999999989</c:v>
                </c:pt>
                <c:pt idx="13">
                  <c:v>91.684981999999991</c:v>
                </c:pt>
                <c:pt idx="14">
                  <c:v>91.935867000000002</c:v>
                </c:pt>
                <c:pt idx="15">
                  <c:v>92.108283999999998</c:v>
                </c:pt>
                <c:pt idx="16">
                  <c:v>92.113876000000005</c:v>
                </c:pt>
                <c:pt idx="17">
                  <c:v>92.142257999999998</c:v>
                </c:pt>
                <c:pt idx="18">
                  <c:v>91.989470999999995</c:v>
                </c:pt>
                <c:pt idx="19">
                  <c:v>91.916671999999991</c:v>
                </c:pt>
                <c:pt idx="20">
                  <c:v>91.991973999999999</c:v>
                </c:pt>
                <c:pt idx="21">
                  <c:v>91.873809999999992</c:v>
                </c:pt>
                <c:pt idx="22">
                  <c:v>91.852920999999995</c:v>
                </c:pt>
                <c:pt idx="23">
                  <c:v>91.656234999999995</c:v>
                </c:pt>
                <c:pt idx="24">
                  <c:v>91.676193000000012</c:v>
                </c:pt>
                <c:pt idx="25">
                  <c:v>91.636971000000003</c:v>
                </c:pt>
                <c:pt idx="26">
                  <c:v>91.519683999999998</c:v>
                </c:pt>
                <c:pt idx="27">
                  <c:v>91.35284399999999</c:v>
                </c:pt>
                <c:pt idx="28">
                  <c:v>91.591431</c:v>
                </c:pt>
                <c:pt idx="29">
                  <c:v>91.494629000000003</c:v>
                </c:pt>
                <c:pt idx="30">
                  <c:v>91.393517000000003</c:v>
                </c:pt>
                <c:pt idx="31">
                  <c:v>91.401352000000003</c:v>
                </c:pt>
                <c:pt idx="32">
                  <c:v>91.291054000000003</c:v>
                </c:pt>
                <c:pt idx="33">
                  <c:v>91.291313000000002</c:v>
                </c:pt>
                <c:pt idx="34">
                  <c:v>91.156265000000005</c:v>
                </c:pt>
                <c:pt idx="35">
                  <c:v>91.072601000000006</c:v>
                </c:pt>
                <c:pt idx="36">
                  <c:v>91.145302000000001</c:v>
                </c:pt>
                <c:pt idx="37">
                  <c:v>91.020247999999995</c:v>
                </c:pt>
                <c:pt idx="38">
                  <c:v>91.058707999999996</c:v>
                </c:pt>
                <c:pt idx="39">
                  <c:v>90.957581000000005</c:v>
                </c:pt>
                <c:pt idx="40">
                  <c:v>91.003394999999998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509504"/>
        <c:axId val="-1168504608"/>
      </c:lineChart>
      <c:catAx>
        <c:axId val="-116850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46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4608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9504"/>
        <c:crossesAt val="12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79199122738755"/>
          <c:y val="4.7996053225916331E-2"/>
          <c:w val="0.64945687417699538"/>
          <c:h val="0.8406625569503938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Biodiesel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1.554E-2</c:v>
                </c:pt>
                <c:pt idx="1">
                  <c:v>5.6163999999999999E-2</c:v>
                </c:pt>
                <c:pt idx="2">
                  <c:v>5.7964000000000002E-2</c:v>
                </c:pt>
                <c:pt idx="3">
                  <c:v>9.8526000000000002E-2</c:v>
                </c:pt>
                <c:pt idx="4">
                  <c:v>9.0134000000000006E-2</c:v>
                </c:pt>
                <c:pt idx="5">
                  <c:v>9.9282000000000009E-2</c:v>
                </c:pt>
                <c:pt idx="6">
                  <c:v>0.14249600000000001</c:v>
                </c:pt>
                <c:pt idx="7">
                  <c:v>0.12357799999999999</c:v>
                </c:pt>
                <c:pt idx="8">
                  <c:v>0.125107</c:v>
                </c:pt>
                <c:pt idx="9">
                  <c:v>0.115693</c:v>
                </c:pt>
                <c:pt idx="10">
                  <c:v>0.12135899999999999</c:v>
                </c:pt>
                <c:pt idx="11">
                  <c:v>0.10957</c:v>
                </c:pt>
                <c:pt idx="12">
                  <c:v>0.12313499999999999</c:v>
                </c:pt>
                <c:pt idx="13">
                  <c:v>8.4644000000000011E-2</c:v>
                </c:pt>
                <c:pt idx="14">
                  <c:v>8.4534999999999999E-2</c:v>
                </c:pt>
                <c:pt idx="15">
                  <c:v>8.165399999999999E-2</c:v>
                </c:pt>
                <c:pt idx="16">
                  <c:v>8.0995000000000011E-2</c:v>
                </c:pt>
                <c:pt idx="17">
                  <c:v>8.1882999999999997E-2</c:v>
                </c:pt>
                <c:pt idx="18">
                  <c:v>8.2497000000000001E-2</c:v>
                </c:pt>
                <c:pt idx="19">
                  <c:v>8.3936999999999998E-2</c:v>
                </c:pt>
                <c:pt idx="20">
                  <c:v>8.3738999999999994E-2</c:v>
                </c:pt>
                <c:pt idx="21">
                  <c:v>8.0054E-2</c:v>
                </c:pt>
                <c:pt idx="22">
                  <c:v>7.8050999999999995E-2</c:v>
                </c:pt>
                <c:pt idx="23">
                  <c:v>7.7160000000000006E-2</c:v>
                </c:pt>
                <c:pt idx="24">
                  <c:v>7.7351000000000003E-2</c:v>
                </c:pt>
                <c:pt idx="25">
                  <c:v>7.9972000000000001E-2</c:v>
                </c:pt>
                <c:pt idx="26">
                  <c:v>8.0374000000000001E-2</c:v>
                </c:pt>
                <c:pt idx="27">
                  <c:v>8.200700000000001E-2</c:v>
                </c:pt>
                <c:pt idx="28">
                  <c:v>9.0051999999999993E-2</c:v>
                </c:pt>
                <c:pt idx="29">
                  <c:v>9.0741999999999989E-2</c:v>
                </c:pt>
                <c:pt idx="30">
                  <c:v>9.1912999999999995E-2</c:v>
                </c:pt>
                <c:pt idx="31">
                  <c:v>9.4064999999999996E-2</c:v>
                </c:pt>
                <c:pt idx="32">
                  <c:v>9.5182000000000003E-2</c:v>
                </c:pt>
                <c:pt idx="33">
                  <c:v>0.102253</c:v>
                </c:pt>
                <c:pt idx="34">
                  <c:v>0.10900799999999999</c:v>
                </c:pt>
                <c:pt idx="35">
                  <c:v>0.110858</c:v>
                </c:pt>
                <c:pt idx="36">
                  <c:v>0.115004</c:v>
                </c:pt>
                <c:pt idx="37">
                  <c:v>0.117131</c:v>
                </c:pt>
                <c:pt idx="38">
                  <c:v>0.12093399999999999</c:v>
                </c:pt>
                <c:pt idx="39">
                  <c:v>0.12447899999999999</c:v>
                </c:pt>
                <c:pt idx="40">
                  <c:v>0.12651400000000002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 Diesel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</c:v>
                </c:pt>
                <c:pt idx="1">
                  <c:v>4.7920000000000003E-3</c:v>
                </c:pt>
                <c:pt idx="2">
                  <c:v>4.7920000000000003E-3</c:v>
                </c:pt>
                <c:pt idx="3">
                  <c:v>1.5019999999999999E-2</c:v>
                </c:pt>
                <c:pt idx="4">
                  <c:v>1.5019999999999999E-2</c:v>
                </c:pt>
                <c:pt idx="5">
                  <c:v>1.7577000000000002E-2</c:v>
                </c:pt>
                <c:pt idx="6">
                  <c:v>1.7577000000000002E-2</c:v>
                </c:pt>
                <c:pt idx="7">
                  <c:v>2.5118999999999999E-2</c:v>
                </c:pt>
                <c:pt idx="8">
                  <c:v>2.5118999999999999E-2</c:v>
                </c:pt>
                <c:pt idx="9">
                  <c:v>2.8316000000000001E-2</c:v>
                </c:pt>
                <c:pt idx="10">
                  <c:v>3.4708999999999997E-2</c:v>
                </c:pt>
                <c:pt idx="11">
                  <c:v>6.7570000000000005E-2</c:v>
                </c:pt>
                <c:pt idx="12">
                  <c:v>9.2450000000000004E-2</c:v>
                </c:pt>
                <c:pt idx="13">
                  <c:v>9.7795000000000007E-2</c:v>
                </c:pt>
                <c:pt idx="14">
                  <c:v>9.7861000000000004E-2</c:v>
                </c:pt>
                <c:pt idx="15">
                  <c:v>9.7750000000000004E-2</c:v>
                </c:pt>
                <c:pt idx="16">
                  <c:v>9.6896999999999997E-2</c:v>
                </c:pt>
                <c:pt idx="17">
                  <c:v>9.5765000000000003E-2</c:v>
                </c:pt>
                <c:pt idx="18">
                  <c:v>9.5322000000000004E-2</c:v>
                </c:pt>
                <c:pt idx="19">
                  <c:v>9.3675999999999995E-2</c:v>
                </c:pt>
                <c:pt idx="20">
                  <c:v>9.2591999999999994E-2</c:v>
                </c:pt>
                <c:pt idx="21">
                  <c:v>9.4005999999999992E-2</c:v>
                </c:pt>
                <c:pt idx="22">
                  <c:v>9.4380999999999993E-2</c:v>
                </c:pt>
                <c:pt idx="23">
                  <c:v>9.2644000000000004E-2</c:v>
                </c:pt>
                <c:pt idx="24">
                  <c:v>9.0007000000000004E-2</c:v>
                </c:pt>
                <c:pt idx="25">
                  <c:v>9.2858999999999997E-2</c:v>
                </c:pt>
                <c:pt idx="26">
                  <c:v>8.8259000000000004E-2</c:v>
                </c:pt>
                <c:pt idx="27">
                  <c:v>8.8207000000000008E-2</c:v>
                </c:pt>
                <c:pt idx="28">
                  <c:v>9.5614999999999992E-2</c:v>
                </c:pt>
                <c:pt idx="29">
                  <c:v>9.399600000000001E-2</c:v>
                </c:pt>
                <c:pt idx="30">
                  <c:v>8.9987999999999999E-2</c:v>
                </c:pt>
                <c:pt idx="31">
                  <c:v>9.4298000000000007E-2</c:v>
                </c:pt>
                <c:pt idx="32">
                  <c:v>9.6107999999999999E-2</c:v>
                </c:pt>
                <c:pt idx="33">
                  <c:v>0.10009700000000001</c:v>
                </c:pt>
                <c:pt idx="34">
                  <c:v>0.103216</c:v>
                </c:pt>
                <c:pt idx="35">
                  <c:v>0.103406</c:v>
                </c:pt>
                <c:pt idx="36">
                  <c:v>0.104175</c:v>
                </c:pt>
                <c:pt idx="37">
                  <c:v>0.103183</c:v>
                </c:pt>
                <c:pt idx="38">
                  <c:v>0.10493599999999999</c:v>
                </c:pt>
                <c:pt idx="39">
                  <c:v>0.10631700000000001</c:v>
                </c:pt>
                <c:pt idx="40">
                  <c:v>0.10588099999999999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8500256"/>
        <c:axId val="-1168506784"/>
      </c:areaChart>
      <c:catAx>
        <c:axId val="-11685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1685067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6784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.0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168500256"/>
        <c:crossesAt val="12"/>
        <c:crossBetween val="midCat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4.5359019264448325E-3</c:v>
                </c:pt>
                <c:pt idx="1">
                  <c:v>1.7204628845611063E-2</c:v>
                </c:pt>
                <c:pt idx="2">
                  <c:v>1.870325203252033E-2</c:v>
                </c:pt>
                <c:pt idx="3">
                  <c:v>3.6429022082018925E-2</c:v>
                </c:pt>
                <c:pt idx="4">
                  <c:v>3.0948795180722893E-2</c:v>
                </c:pt>
                <c:pt idx="5">
                  <c:v>3.5871074380165291E-2</c:v>
                </c:pt>
                <c:pt idx="6">
                  <c:v>4.8568845618915162E-2</c:v>
                </c:pt>
                <c:pt idx="7">
                  <c:v>4.395469432314409E-2</c:v>
                </c:pt>
                <c:pt idx="8">
                  <c:v>4.2317264867697137E-2</c:v>
                </c:pt>
                <c:pt idx="9">
                  <c:v>4.2281545741324929E-2</c:v>
                </c:pt>
                <c:pt idx="10">
                  <c:v>4.960415480933409E-2</c:v>
                </c:pt>
                <c:pt idx="11">
                  <c:v>5.5102129983615522E-2</c:v>
                </c:pt>
                <c:pt idx="12">
                  <c:v>6.663293807641632E-2</c:v>
                </c:pt>
                <c:pt idx="13">
                  <c:v>5.9758326521722215E-2</c:v>
                </c:pt>
                <c:pt idx="14">
                  <c:v>6.0131995575561113E-2</c:v>
                </c:pt>
                <c:pt idx="15">
                  <c:v>5.9433936099400939E-2</c:v>
                </c:pt>
                <c:pt idx="16">
                  <c:v>5.9276732619592376E-2</c:v>
                </c:pt>
                <c:pt idx="17">
                  <c:v>5.9730879804398347E-2</c:v>
                </c:pt>
                <c:pt idx="18">
                  <c:v>6.0272431899065247E-2</c:v>
                </c:pt>
                <c:pt idx="19">
                  <c:v>6.072560926534485E-2</c:v>
                </c:pt>
                <c:pt idx="20">
                  <c:v>6.0880432972142927E-2</c:v>
                </c:pt>
                <c:pt idx="21">
                  <c:v>6.0789888562450135E-2</c:v>
                </c:pt>
                <c:pt idx="22">
                  <c:v>6.0823927223845838E-2</c:v>
                </c:pt>
                <c:pt idx="23">
                  <c:v>6.0513168163811373E-2</c:v>
                </c:pt>
                <c:pt idx="24">
                  <c:v>6.0292452400234189E-2</c:v>
                </c:pt>
                <c:pt idx="25">
                  <c:v>6.2316428948758586E-2</c:v>
                </c:pt>
                <c:pt idx="26">
                  <c:v>6.1491580434387273E-2</c:v>
                </c:pt>
                <c:pt idx="27">
                  <c:v>6.2247790601355824E-2</c:v>
                </c:pt>
                <c:pt idx="28">
                  <c:v>6.7033526966095103E-2</c:v>
                </c:pt>
                <c:pt idx="29">
                  <c:v>6.6984154333822127E-2</c:v>
                </c:pt>
                <c:pt idx="30">
                  <c:v>6.631555256791051E-2</c:v>
                </c:pt>
                <c:pt idx="31">
                  <c:v>6.8359749077809728E-2</c:v>
                </c:pt>
                <c:pt idx="32">
                  <c:v>6.9291885619683219E-2</c:v>
                </c:pt>
                <c:pt idx="33">
                  <c:v>7.2616307155537227E-2</c:v>
                </c:pt>
                <c:pt idx="34">
                  <c:v>7.3291565605402939E-2</c:v>
                </c:pt>
                <c:pt idx="35">
                  <c:v>7.4075896466461913E-2</c:v>
                </c:pt>
                <c:pt idx="36">
                  <c:v>7.526074998117753E-2</c:v>
                </c:pt>
                <c:pt idx="37">
                  <c:v>7.5703875966713172E-2</c:v>
                </c:pt>
                <c:pt idx="38">
                  <c:v>7.7535628915532201E-2</c:v>
                </c:pt>
                <c:pt idx="39">
                  <c:v>7.9041852101040908E-2</c:v>
                </c:pt>
                <c:pt idx="40">
                  <c:v>7.9400188517872713E-2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505152"/>
        <c:axId val="-1168504064"/>
      </c:lineChart>
      <c:catAx>
        <c:axId val="-116850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-1168504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68504064"/>
        <c:scaling>
          <c:orientation val="minMax"/>
          <c:max val="0.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168505152"/>
        <c:crossesAt val="12"/>
        <c:crossBetween val="midCat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63132962038284E-2"/>
          <c:y val="7.2030075851689079E-2"/>
          <c:w val="0.86003108986376708"/>
          <c:h val="0.8324472482585281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9.7999999999999997E-5</c:v>
                </c:pt>
                <c:pt idx="2">
                  <c:v>9.799999999999978E-5</c:v>
                </c:pt>
                <c:pt idx="3">
                  <c:v>3.0700000000000172E-4</c:v>
                </c:pt>
                <c:pt idx="4">
                  <c:v>3.0699999999999998E-4</c:v>
                </c:pt>
                <c:pt idx="5">
                  <c:v>3.5899999999999821E-4</c:v>
                </c:pt>
                <c:pt idx="6">
                  <c:v>3.5899999999999821E-4</c:v>
                </c:pt>
                <c:pt idx="7">
                  <c:v>5.1299999999999957E-4</c:v>
                </c:pt>
                <c:pt idx="8">
                  <c:v>5.1299999999999957E-4</c:v>
                </c:pt>
                <c:pt idx="9">
                  <c:v>1.1490000000000007E-3</c:v>
                </c:pt>
                <c:pt idx="10">
                  <c:v>7.080000000000003E-4</c:v>
                </c:pt>
                <c:pt idx="11">
                  <c:v>1.3839999999999966E-3</c:v>
                </c:pt>
                <c:pt idx="12">
                  <c:v>1.8859999999999851E-3</c:v>
                </c:pt>
                <c:pt idx="13">
                  <c:v>2.1129999999999968E-3</c:v>
                </c:pt>
                <c:pt idx="14">
                  <c:v>1.9979999999999928E-3</c:v>
                </c:pt>
                <c:pt idx="15">
                  <c:v>2.0979999999999961E-3</c:v>
                </c:pt>
                <c:pt idx="16">
                  <c:v>1.9779999999999932E-3</c:v>
                </c:pt>
                <c:pt idx="17">
                  <c:v>1.9539999999999905E-3</c:v>
                </c:pt>
                <c:pt idx="18">
                  <c:v>1.9449999999999886E-3</c:v>
                </c:pt>
                <c:pt idx="19">
                  <c:v>1.9120000000000176E-3</c:v>
                </c:pt>
                <c:pt idx="20">
                  <c:v>1.8890000000000085E-3</c:v>
                </c:pt>
                <c:pt idx="21">
                  <c:v>2.0379999999999981E-3</c:v>
                </c:pt>
                <c:pt idx="22">
                  <c:v>1.9259999999999835E-3</c:v>
                </c:pt>
                <c:pt idx="23">
                  <c:v>1.8909999999999899E-3</c:v>
                </c:pt>
                <c:pt idx="24">
                  <c:v>1.8370000000000051E-3</c:v>
                </c:pt>
                <c:pt idx="25">
                  <c:v>1.8949999999999941E-3</c:v>
                </c:pt>
                <c:pt idx="26">
                  <c:v>1.801000000000004E-3</c:v>
                </c:pt>
                <c:pt idx="27">
                  <c:v>1.8000000000000169E-3</c:v>
                </c:pt>
                <c:pt idx="28">
                  <c:v>1.9509999999999946E-3</c:v>
                </c:pt>
                <c:pt idx="29">
                  <c:v>1.917000000000002E-3</c:v>
                </c:pt>
                <c:pt idx="30">
                  <c:v>1.8360000000000112E-3</c:v>
                </c:pt>
                <c:pt idx="31">
                  <c:v>1.9249999999999886E-3</c:v>
                </c:pt>
                <c:pt idx="32">
                  <c:v>1.9610000000000113E-3</c:v>
                </c:pt>
                <c:pt idx="33">
                  <c:v>2.0430000000000031E-3</c:v>
                </c:pt>
                <c:pt idx="34">
                  <c:v>2.2269999999999859E-3</c:v>
                </c:pt>
                <c:pt idx="35">
                  <c:v>2.1099999999999873E-3</c:v>
                </c:pt>
                <c:pt idx="36">
                  <c:v>2.2459999999999911E-3</c:v>
                </c:pt>
                <c:pt idx="37">
                  <c:v>2.2239999999999968E-3</c:v>
                </c:pt>
                <c:pt idx="38">
                  <c:v>2.2620000000000001E-3</c:v>
                </c:pt>
                <c:pt idx="39">
                  <c:v>2.2900000000000004E-3</c:v>
                </c:pt>
                <c:pt idx="40">
                  <c:v>2.2809999999999914E-3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Total Ethanol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0.81672100000000003</c:v>
                </c:pt>
                <c:pt idx="1">
                  <c:v>0.81848599999999994</c:v>
                </c:pt>
                <c:pt idx="2">
                  <c:v>0.82258600000000004</c:v>
                </c:pt>
                <c:pt idx="3">
                  <c:v>0.83041200000000004</c:v>
                </c:pt>
                <c:pt idx="4">
                  <c:v>0.86074300000000004</c:v>
                </c:pt>
                <c:pt idx="5">
                  <c:v>0.89394699999999994</c:v>
                </c:pt>
                <c:pt idx="6">
                  <c:v>0.90402499999999997</c:v>
                </c:pt>
                <c:pt idx="7">
                  <c:v>0.92810400000000004</c:v>
                </c:pt>
                <c:pt idx="8">
                  <c:v>0.91585499999999997</c:v>
                </c:pt>
                <c:pt idx="9">
                  <c:v>0.92037800000000003</c:v>
                </c:pt>
                <c:pt idx="10">
                  <c:v>0.80841600000000002</c:v>
                </c:pt>
                <c:pt idx="11">
                  <c:v>0.86739500000000003</c:v>
                </c:pt>
                <c:pt idx="12">
                  <c:v>0.89410000000000001</c:v>
                </c:pt>
                <c:pt idx="13">
                  <c:v>0.92322000000000004</c:v>
                </c:pt>
                <c:pt idx="14">
                  <c:v>0.92263899999999999</c:v>
                </c:pt>
                <c:pt idx="15">
                  <c:v>0.92594200000000004</c:v>
                </c:pt>
                <c:pt idx="16">
                  <c:v>0.92771900000000007</c:v>
                </c:pt>
                <c:pt idx="17">
                  <c:v>0.92752000000000012</c:v>
                </c:pt>
                <c:pt idx="18">
                  <c:v>0.92654899999999996</c:v>
                </c:pt>
                <c:pt idx="19">
                  <c:v>0.92646600000000001</c:v>
                </c:pt>
                <c:pt idx="20">
                  <c:v>0.92766599999999999</c:v>
                </c:pt>
                <c:pt idx="21">
                  <c:v>0.92962500000000003</c:v>
                </c:pt>
                <c:pt idx="22">
                  <c:v>0.93124099999999999</c:v>
                </c:pt>
                <c:pt idx="23">
                  <c:v>0.93460100000000002</c:v>
                </c:pt>
                <c:pt idx="24">
                  <c:v>0.93788400000000005</c:v>
                </c:pt>
                <c:pt idx="25">
                  <c:v>0.94124799999999997</c:v>
                </c:pt>
                <c:pt idx="26">
                  <c:v>0.94425800000000004</c:v>
                </c:pt>
                <c:pt idx="27">
                  <c:v>0.94823600000000008</c:v>
                </c:pt>
                <c:pt idx="28">
                  <c:v>0.9525610000000001</c:v>
                </c:pt>
                <c:pt idx="29">
                  <c:v>0.95794199999999996</c:v>
                </c:pt>
                <c:pt idx="30">
                  <c:v>0.96379400000000004</c:v>
                </c:pt>
                <c:pt idx="31">
                  <c:v>0.96947499999999998</c:v>
                </c:pt>
                <c:pt idx="32">
                  <c:v>0.97576800000000008</c:v>
                </c:pt>
                <c:pt idx="33">
                  <c:v>0.982352</c:v>
                </c:pt>
                <c:pt idx="34">
                  <c:v>0.98961699999999997</c:v>
                </c:pt>
                <c:pt idx="35">
                  <c:v>0.99769099999999999</c:v>
                </c:pt>
                <c:pt idx="36">
                  <c:v>1.00681</c:v>
                </c:pt>
                <c:pt idx="37">
                  <c:v>1.0160530000000001</c:v>
                </c:pt>
                <c:pt idx="38">
                  <c:v>1.025272</c:v>
                </c:pt>
                <c:pt idx="39">
                  <c:v>1.0356040000000002</c:v>
                </c:pt>
                <c:pt idx="40">
                  <c:v>1.047002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biomass-based diesel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2.2000000000000002E-2</c:v>
                </c:pt>
                <c:pt idx="1">
                  <c:v>6.7694000000000004E-2</c:v>
                </c:pt>
                <c:pt idx="2">
                  <c:v>6.8694000000000005E-2</c:v>
                </c:pt>
                <c:pt idx="3">
                  <c:v>0.10371300000000001</c:v>
                </c:pt>
                <c:pt idx="4">
                  <c:v>9.7712999999999994E-2</c:v>
                </c:pt>
                <c:pt idx="5">
                  <c:v>9.9218000000000001E-2</c:v>
                </c:pt>
                <c:pt idx="6">
                  <c:v>0.119218</c:v>
                </c:pt>
                <c:pt idx="7">
                  <c:v>0.12860599999999994</c:v>
                </c:pt>
                <c:pt idx="8">
                  <c:v>0.14560600000000001</c:v>
                </c:pt>
                <c:pt idx="9">
                  <c:v>0.139738</c:v>
                </c:pt>
                <c:pt idx="10">
                  <c:v>0.152001</c:v>
                </c:pt>
                <c:pt idx="11">
                  <c:v>0.17819100000000002</c:v>
                </c:pt>
                <c:pt idx="12">
                  <c:v>0.21612799999999999</c:v>
                </c:pt>
                <c:pt idx="13">
                  <c:v>0.17246500000000001</c:v>
                </c:pt>
                <c:pt idx="14">
                  <c:v>0.17238100000000001</c:v>
                </c:pt>
                <c:pt idx="15">
                  <c:v>0.169351</c:v>
                </c:pt>
                <c:pt idx="16">
                  <c:v>0.16781600000000002</c:v>
                </c:pt>
                <c:pt idx="17">
                  <c:v>0.16755499999999998</c:v>
                </c:pt>
                <c:pt idx="18">
                  <c:v>0.16769500000000001</c:v>
                </c:pt>
                <c:pt idx="19">
                  <c:v>0.16748100000000002</c:v>
                </c:pt>
                <c:pt idx="20">
                  <c:v>0.16617899999999999</c:v>
                </c:pt>
                <c:pt idx="21">
                  <c:v>0.16383899999999998</c:v>
                </c:pt>
                <c:pt idx="22">
                  <c:v>0.162161</c:v>
                </c:pt>
                <c:pt idx="23">
                  <c:v>0.159527</c:v>
                </c:pt>
                <c:pt idx="24">
                  <c:v>0.15709300000000001</c:v>
                </c:pt>
                <c:pt idx="25">
                  <c:v>0.16246599999999994</c:v>
                </c:pt>
                <c:pt idx="26">
                  <c:v>0.15832000000000002</c:v>
                </c:pt>
                <c:pt idx="27">
                  <c:v>0.159859</c:v>
                </c:pt>
                <c:pt idx="28">
                  <c:v>0.175118</c:v>
                </c:pt>
                <c:pt idx="29">
                  <c:v>0.174179</c:v>
                </c:pt>
                <c:pt idx="30">
                  <c:v>0.17138100000000001</c:v>
                </c:pt>
                <c:pt idx="31">
                  <c:v>0.17771099999999998</c:v>
                </c:pt>
                <c:pt idx="32">
                  <c:v>0.180558</c:v>
                </c:pt>
                <c:pt idx="33">
                  <c:v>0.191492</c:v>
                </c:pt>
                <c:pt idx="34">
                  <c:v>0.20125899999999999</c:v>
                </c:pt>
                <c:pt idx="35">
                  <c:v>0.20325099999999999</c:v>
                </c:pt>
                <c:pt idx="36">
                  <c:v>0.20810500000000001</c:v>
                </c:pt>
                <c:pt idx="37">
                  <c:v>0.20921500000000001</c:v>
                </c:pt>
                <c:pt idx="38">
                  <c:v>0.21469000000000002</c:v>
                </c:pt>
                <c:pt idx="39">
                  <c:v>0.21954299999999999</c:v>
                </c:pt>
                <c:pt idx="40">
                  <c:v>0.221106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8501888"/>
        <c:axId val="-1168500800"/>
        <c:extLst/>
      </c:areaChart>
      <c:catAx>
        <c:axId val="-11685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08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168500800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01888"/>
        <c:crossesAt val="12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202104850434897E-2"/>
          <c:y val="5.4189997083697872E-2"/>
          <c:w val="0.92023805892418942"/>
          <c:h val="0.82009988334791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Reference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2.3899599999999999</c:v>
                </c:pt>
                <c:pt idx="11">
                  <c:v>3.5793599999999999</c:v>
                </c:pt>
                <c:pt idx="12">
                  <c:v>4.1955</c:v>
                </c:pt>
                <c:pt idx="13">
                  <c:v>4.4365750000000004</c:v>
                </c:pt>
                <c:pt idx="14">
                  <c:v>4.4810759999999998</c:v>
                </c:pt>
                <c:pt idx="15">
                  <c:v>4.6510009999999999</c:v>
                </c:pt>
                <c:pt idx="16">
                  <c:v>4.6630580000000004</c:v>
                </c:pt>
                <c:pt idx="17">
                  <c:v>4.763058</c:v>
                </c:pt>
                <c:pt idx="18">
                  <c:v>4.9758330000000006</c:v>
                </c:pt>
                <c:pt idx="19">
                  <c:v>5.1630580000000004</c:v>
                </c:pt>
                <c:pt idx="20">
                  <c:v>5.3630580000000014</c:v>
                </c:pt>
                <c:pt idx="21">
                  <c:v>5.5630579999999998</c:v>
                </c:pt>
                <c:pt idx="22">
                  <c:v>5.7758330000000004</c:v>
                </c:pt>
                <c:pt idx="23">
                  <c:v>5.8630580000000014</c:v>
                </c:pt>
                <c:pt idx="24">
                  <c:v>5.8630580000000014</c:v>
                </c:pt>
                <c:pt idx="25">
                  <c:v>5.8630580000000014</c:v>
                </c:pt>
                <c:pt idx="26">
                  <c:v>5.8758339999999993</c:v>
                </c:pt>
                <c:pt idx="27">
                  <c:v>5.8630580000000014</c:v>
                </c:pt>
                <c:pt idx="28">
                  <c:v>5.8630580000000014</c:v>
                </c:pt>
                <c:pt idx="29">
                  <c:v>5.8630580000000014</c:v>
                </c:pt>
                <c:pt idx="30">
                  <c:v>5.8758339999999993</c:v>
                </c:pt>
                <c:pt idx="31">
                  <c:v>5.8630580000000014</c:v>
                </c:pt>
                <c:pt idx="32">
                  <c:v>5.8630580000000014</c:v>
                </c:pt>
                <c:pt idx="33">
                  <c:v>5.8630580000000014</c:v>
                </c:pt>
                <c:pt idx="34">
                  <c:v>5.8758339999999993</c:v>
                </c:pt>
                <c:pt idx="35">
                  <c:v>5.8630580000000014</c:v>
                </c:pt>
                <c:pt idx="36">
                  <c:v>5.8630580000000014</c:v>
                </c:pt>
                <c:pt idx="37">
                  <c:v>5.8630580000000014</c:v>
                </c:pt>
                <c:pt idx="38">
                  <c:v>5.8758339999999993</c:v>
                </c:pt>
                <c:pt idx="39">
                  <c:v>5.8630580000000014</c:v>
                </c:pt>
                <c:pt idx="40">
                  <c:v>5.8630580000000014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U.S. LNG export capacity</c:v>
                </c:pt>
              </c:strCache>
            </c:strRef>
          </c:tx>
          <c:spPr>
            <a:ln w="22225" cap="rnd">
              <a:solidFill>
                <a:srgbClr val="A3334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0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00000"/>
                </a:solidFill>
                <a:prstDash val="dash"/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00000"/>
                </a:solidFill>
                <a:prstDash val="dash"/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00000"/>
                </a:solidFill>
                <a:prstDash val="dash"/>
                <a:round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00000"/>
                </a:solidFill>
                <a:prstDash val="dash"/>
                <a:round/>
              </a:ln>
              <a:effectLst/>
            </c:spPr>
          </c:dPt>
          <c:dPt>
            <c:idx val="6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dPt>
            <c:idx val="7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dPt>
            <c:idx val="8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22225" cap="rnd">
                <a:noFill/>
                <a:prstDash val="dash"/>
                <a:round/>
              </a:ln>
              <a:effectLst/>
            </c:spPr>
          </c:dPt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1">
                  <c:v>5.1817500000000001</c:v>
                </c:pt>
                <c:pt idx="12">
                  <c:v>5.1817500000000001</c:v>
                </c:pt>
                <c:pt idx="13">
                  <c:v>5.1817500000000001</c:v>
                </c:pt>
                <c:pt idx="14">
                  <c:v>5.1817500000000001</c:v>
                </c:pt>
                <c:pt idx="15">
                  <c:v>5.1817500000000001</c:v>
                </c:pt>
                <c:pt idx="16">
                  <c:v>5.1817500000000001</c:v>
                </c:pt>
                <c:pt idx="17">
                  <c:v>5.1817500000000001</c:v>
                </c:pt>
                <c:pt idx="18">
                  <c:v>5.1817500000000001</c:v>
                </c:pt>
                <c:pt idx="19">
                  <c:v>5.1817500000000001</c:v>
                </c:pt>
                <c:pt idx="20">
                  <c:v>5.1817500000000001</c:v>
                </c:pt>
                <c:pt idx="21">
                  <c:v>5.1817500000000001</c:v>
                </c:pt>
                <c:pt idx="22">
                  <c:v>5.1817500000000001</c:v>
                </c:pt>
                <c:pt idx="23">
                  <c:v>5.1817500000000001</c:v>
                </c:pt>
                <c:pt idx="24">
                  <c:v>5.1817500000000001</c:v>
                </c:pt>
                <c:pt idx="25">
                  <c:v>5.1817500000000001</c:v>
                </c:pt>
                <c:pt idx="26">
                  <c:v>5.1817500000000001</c:v>
                </c:pt>
                <c:pt idx="27">
                  <c:v>5.1817500000000001</c:v>
                </c:pt>
                <c:pt idx="28">
                  <c:v>5.1817500000000001</c:v>
                </c:pt>
                <c:pt idx="29">
                  <c:v>5.1817500000000001</c:v>
                </c:pt>
                <c:pt idx="30">
                  <c:v>5.1817500000000001</c:v>
                </c:pt>
                <c:pt idx="31">
                  <c:v>5.1817500000000001</c:v>
                </c:pt>
                <c:pt idx="32">
                  <c:v>5.1817500000000001</c:v>
                </c:pt>
                <c:pt idx="33">
                  <c:v>5.1817500000000001</c:v>
                </c:pt>
                <c:pt idx="34">
                  <c:v>5.1817500000000001</c:v>
                </c:pt>
                <c:pt idx="35">
                  <c:v>5.1817500000000001</c:v>
                </c:pt>
                <c:pt idx="36">
                  <c:v>5.1817500000000001</c:v>
                </c:pt>
                <c:pt idx="37">
                  <c:v>5.1817500000000001</c:v>
                </c:pt>
                <c:pt idx="38">
                  <c:v>5.1817500000000001</c:v>
                </c:pt>
                <c:pt idx="39">
                  <c:v>5.1817500000000001</c:v>
                </c:pt>
                <c:pt idx="40">
                  <c:v>5.1817500000000001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0031760"/>
        <c:axId val="-1180036656"/>
      </c:lineChart>
      <c:catAx>
        <c:axId val="-118003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6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176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70636879475425E-2"/>
          <c:y val="3.8997953190955351E-2"/>
          <c:w val="0.83433704320752022"/>
          <c:h val="0.86583337533390459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34.415951</c:v>
                </c:pt>
                <c:pt idx="22">
                  <c:v>31.922021999999998</c:v>
                </c:pt>
                <c:pt idx="23">
                  <c:v>32.134312000000001</c:v>
                </c:pt>
                <c:pt idx="24">
                  <c:v>31.819265000000001</c:v>
                </c:pt>
                <c:pt idx="25">
                  <c:v>33.157623000000001</c:v>
                </c:pt>
                <c:pt idx="26">
                  <c:v>33.868839000000001</c:v>
                </c:pt>
                <c:pt idx="27">
                  <c:v>34.028430999999998</c:v>
                </c:pt>
                <c:pt idx="28">
                  <c:v>34.290558000000004</c:v>
                </c:pt>
                <c:pt idx="29">
                  <c:v>34.391506</c:v>
                </c:pt>
                <c:pt idx="30">
                  <c:v>34.397446000000002</c:v>
                </c:pt>
                <c:pt idx="31">
                  <c:v>34.508479999999999</c:v>
                </c:pt>
                <c:pt idx="32">
                  <c:v>34.633586999999999</c:v>
                </c:pt>
                <c:pt idx="33">
                  <c:v>34.937053999999996</c:v>
                </c:pt>
                <c:pt idx="34">
                  <c:v>34.964302000000004</c:v>
                </c:pt>
                <c:pt idx="35">
                  <c:v>34.909686999999998</c:v>
                </c:pt>
                <c:pt idx="36">
                  <c:v>35.009971999999998</c:v>
                </c:pt>
                <c:pt idx="37">
                  <c:v>35.091372999999997</c:v>
                </c:pt>
                <c:pt idx="38">
                  <c:v>35.499003999999999</c:v>
                </c:pt>
                <c:pt idx="39">
                  <c:v>35.910716999999998</c:v>
                </c:pt>
                <c:pt idx="40">
                  <c:v>36.270664000000004</c:v>
                </c:pt>
                <c:pt idx="41">
                  <c:v>36.431446000000001</c:v>
                </c:pt>
                <c:pt idx="42">
                  <c:v>36.640640000000005</c:v>
                </c:pt>
                <c:pt idx="43">
                  <c:v>36.724594000000003</c:v>
                </c:pt>
                <c:pt idx="44">
                  <c:v>37.009143999999999</c:v>
                </c:pt>
                <c:pt idx="45">
                  <c:v>37.020579999999995</c:v>
                </c:pt>
                <c:pt idx="46">
                  <c:v>37.152553999999995</c:v>
                </c:pt>
                <c:pt idx="47">
                  <c:v>37.440708000000001</c:v>
                </c:pt>
                <c:pt idx="48">
                  <c:v>37.678142999999999</c:v>
                </c:pt>
                <c:pt idx="49">
                  <c:v>37.792468999999997</c:v>
                </c:pt>
                <c:pt idx="50">
                  <c:v>38.037452999999999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34.409939000000001</c:v>
                </c:pt>
                <c:pt idx="22">
                  <c:v>36.043201000000003</c:v>
                </c:pt>
                <c:pt idx="23">
                  <c:v>37.540092000000001</c:v>
                </c:pt>
                <c:pt idx="24">
                  <c:v>37.982395000000004</c:v>
                </c:pt>
                <c:pt idx="25">
                  <c:v>38.421481999999997</c:v>
                </c:pt>
                <c:pt idx="26">
                  <c:v>38.483779999999996</c:v>
                </c:pt>
                <c:pt idx="27">
                  <c:v>38.902110999999998</c:v>
                </c:pt>
                <c:pt idx="28">
                  <c:v>39.723751</c:v>
                </c:pt>
                <c:pt idx="29">
                  <c:v>40.572720000000004</c:v>
                </c:pt>
                <c:pt idx="30">
                  <c:v>41.248412999999999</c:v>
                </c:pt>
                <c:pt idx="31">
                  <c:v>41.986103</c:v>
                </c:pt>
                <c:pt idx="32">
                  <c:v>42.736651999999999</c:v>
                </c:pt>
                <c:pt idx="33">
                  <c:v>43.554188000000003</c:v>
                </c:pt>
                <c:pt idx="34">
                  <c:v>44.229407999999999</c:v>
                </c:pt>
                <c:pt idx="35">
                  <c:v>44.376545</c:v>
                </c:pt>
                <c:pt idx="36">
                  <c:v>44.686138</c:v>
                </c:pt>
                <c:pt idx="37">
                  <c:v>45.209305000000001</c:v>
                </c:pt>
                <c:pt idx="38">
                  <c:v>45.570259</c:v>
                </c:pt>
                <c:pt idx="39">
                  <c:v>45.877934000000003</c:v>
                </c:pt>
                <c:pt idx="40">
                  <c:v>46.217669999999998</c:v>
                </c:pt>
                <c:pt idx="41">
                  <c:v>46.568072999999998</c:v>
                </c:pt>
                <c:pt idx="42">
                  <c:v>47.103928000000003</c:v>
                </c:pt>
                <c:pt idx="43">
                  <c:v>47.594570000000004</c:v>
                </c:pt>
                <c:pt idx="44">
                  <c:v>48.237334999999995</c:v>
                </c:pt>
                <c:pt idx="45">
                  <c:v>48.625103000000003</c:v>
                </c:pt>
                <c:pt idx="46">
                  <c:v>49.066249999999997</c:v>
                </c:pt>
                <c:pt idx="47">
                  <c:v>49.571204999999999</c:v>
                </c:pt>
                <c:pt idx="48">
                  <c:v>49.864184999999999</c:v>
                </c:pt>
                <c:pt idx="49">
                  <c:v>50.086308000000002</c:v>
                </c:pt>
                <c:pt idx="50">
                  <c:v>50.331783000000001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Low Oil &amp;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34.404235999999997</c:v>
                </c:pt>
                <c:pt idx="22">
                  <c:v>35.10033</c:v>
                </c:pt>
                <c:pt idx="23">
                  <c:v>34.203296999999999</c:v>
                </c:pt>
                <c:pt idx="24">
                  <c:v>33.421700000000001</c:v>
                </c:pt>
                <c:pt idx="25">
                  <c:v>32.709282000000002</c:v>
                </c:pt>
                <c:pt idx="26">
                  <c:v>31.998455</c:v>
                </c:pt>
                <c:pt idx="27">
                  <c:v>31.595732000000002</c:v>
                </c:pt>
                <c:pt idx="28">
                  <c:v>31.303540999999999</c:v>
                </c:pt>
                <c:pt idx="29">
                  <c:v>31.121217999999999</c:v>
                </c:pt>
                <c:pt idx="30">
                  <c:v>30.614296000000003</c:v>
                </c:pt>
                <c:pt idx="31">
                  <c:v>30.38542</c:v>
                </c:pt>
                <c:pt idx="32">
                  <c:v>30.279304999999997</c:v>
                </c:pt>
                <c:pt idx="33">
                  <c:v>30.043863000000002</c:v>
                </c:pt>
                <c:pt idx="34">
                  <c:v>29.836535999999999</c:v>
                </c:pt>
                <c:pt idx="35">
                  <c:v>29.759103999999997</c:v>
                </c:pt>
                <c:pt idx="36">
                  <c:v>29.802815999999996</c:v>
                </c:pt>
                <c:pt idx="37">
                  <c:v>29.650359999999999</c:v>
                </c:pt>
                <c:pt idx="38">
                  <c:v>29.568533000000002</c:v>
                </c:pt>
                <c:pt idx="39">
                  <c:v>29.47757</c:v>
                </c:pt>
                <c:pt idx="40">
                  <c:v>29.342962</c:v>
                </c:pt>
                <c:pt idx="41">
                  <c:v>29.198049999999999</c:v>
                </c:pt>
                <c:pt idx="42">
                  <c:v>29.09037</c:v>
                </c:pt>
                <c:pt idx="43">
                  <c:v>28.894753000000001</c:v>
                </c:pt>
                <c:pt idx="44">
                  <c:v>29.132849</c:v>
                </c:pt>
                <c:pt idx="45">
                  <c:v>28.878790000000002</c:v>
                </c:pt>
                <c:pt idx="46">
                  <c:v>28.744266999999997</c:v>
                </c:pt>
                <c:pt idx="47">
                  <c:v>28.666681000000001</c:v>
                </c:pt>
                <c:pt idx="48">
                  <c:v>28.686449</c:v>
                </c:pt>
                <c:pt idx="49">
                  <c:v>28.598929999999999</c:v>
                </c:pt>
                <c:pt idx="50">
                  <c:v>28.632555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High Oil &amp;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34.408932</c:v>
                </c:pt>
                <c:pt idx="22">
                  <c:v>35.873321999999995</c:v>
                </c:pt>
                <c:pt idx="23">
                  <c:v>36.970309999999998</c:v>
                </c:pt>
                <c:pt idx="24">
                  <c:v>38.163525</c:v>
                </c:pt>
                <c:pt idx="25">
                  <c:v>38.917355000000001</c:v>
                </c:pt>
                <c:pt idx="26">
                  <c:v>39.287219999999998</c:v>
                </c:pt>
                <c:pt idx="27">
                  <c:v>39.833331999999999</c:v>
                </c:pt>
                <c:pt idx="28">
                  <c:v>41.073906000000001</c:v>
                </c:pt>
                <c:pt idx="29">
                  <c:v>41.689116999999996</c:v>
                </c:pt>
                <c:pt idx="30">
                  <c:v>42.248385999999996</c:v>
                </c:pt>
                <c:pt idx="31">
                  <c:v>42.747153999999995</c:v>
                </c:pt>
                <c:pt idx="32">
                  <c:v>43.332287000000001</c:v>
                </c:pt>
                <c:pt idx="33">
                  <c:v>44.589011999999997</c:v>
                </c:pt>
                <c:pt idx="34">
                  <c:v>45.093299999999999</c:v>
                </c:pt>
                <c:pt idx="35">
                  <c:v>45.427928999999999</c:v>
                </c:pt>
                <c:pt idx="36">
                  <c:v>45.792126000000003</c:v>
                </c:pt>
                <c:pt idx="37">
                  <c:v>46.271912</c:v>
                </c:pt>
                <c:pt idx="38">
                  <c:v>46.802933000000003</c:v>
                </c:pt>
                <c:pt idx="39">
                  <c:v>47.392555000000002</c:v>
                </c:pt>
                <c:pt idx="40">
                  <c:v>48.169739</c:v>
                </c:pt>
                <c:pt idx="41">
                  <c:v>48.707755999999996</c:v>
                </c:pt>
                <c:pt idx="42">
                  <c:v>49.112652000000004</c:v>
                </c:pt>
                <c:pt idx="43">
                  <c:v>49.613360999999998</c:v>
                </c:pt>
                <c:pt idx="44">
                  <c:v>50.092765999999997</c:v>
                </c:pt>
                <c:pt idx="45">
                  <c:v>50.424022999999998</c:v>
                </c:pt>
                <c:pt idx="46">
                  <c:v>50.980590999999997</c:v>
                </c:pt>
                <c:pt idx="47">
                  <c:v>51.480995</c:v>
                </c:pt>
                <c:pt idx="48">
                  <c:v>52.026012000000001</c:v>
                </c:pt>
                <c:pt idx="49">
                  <c:v>52.380569000000001</c:v>
                </c:pt>
                <c:pt idx="50">
                  <c:v>52.884868999999995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34.404159999999997</c:v>
                </c:pt>
                <c:pt idx="22">
                  <c:v>35.685916999999996</c:v>
                </c:pt>
                <c:pt idx="23">
                  <c:v>36.052287999999997</c:v>
                </c:pt>
                <c:pt idx="24">
                  <c:v>36.409576000000001</c:v>
                </c:pt>
                <c:pt idx="25">
                  <c:v>36.484558</c:v>
                </c:pt>
                <c:pt idx="26">
                  <c:v>36.570492000000002</c:v>
                </c:pt>
                <c:pt idx="27">
                  <c:v>36.719749</c:v>
                </c:pt>
                <c:pt idx="28">
                  <c:v>37.260258</c:v>
                </c:pt>
                <c:pt idx="29">
                  <c:v>37.513241000000001</c:v>
                </c:pt>
                <c:pt idx="30">
                  <c:v>37.622046999999995</c:v>
                </c:pt>
                <c:pt idx="31">
                  <c:v>37.932322999999997</c:v>
                </c:pt>
                <c:pt idx="32">
                  <c:v>38.346470000000004</c:v>
                </c:pt>
                <c:pt idx="33">
                  <c:v>38.504115999999996</c:v>
                </c:pt>
                <c:pt idx="34">
                  <c:v>38.598717000000001</c:v>
                </c:pt>
                <c:pt idx="35">
                  <c:v>38.595486000000001</c:v>
                </c:pt>
                <c:pt idx="36">
                  <c:v>38.704978999999994</c:v>
                </c:pt>
                <c:pt idx="37">
                  <c:v>38.893677000000004</c:v>
                </c:pt>
                <c:pt idx="38">
                  <c:v>39.146178999999997</c:v>
                </c:pt>
                <c:pt idx="39">
                  <c:v>39.350258000000004</c:v>
                </c:pt>
                <c:pt idx="40">
                  <c:v>39.641003000000005</c:v>
                </c:pt>
                <c:pt idx="41">
                  <c:v>39.966675000000002</c:v>
                </c:pt>
                <c:pt idx="42">
                  <c:v>40.267516999999998</c:v>
                </c:pt>
                <c:pt idx="43">
                  <c:v>40.517672999999995</c:v>
                </c:pt>
                <c:pt idx="44">
                  <c:v>41.030318999999999</c:v>
                </c:pt>
                <c:pt idx="45">
                  <c:v>41.324978000000002</c:v>
                </c:pt>
                <c:pt idx="46">
                  <c:v>41.571018000000002</c:v>
                </c:pt>
                <c:pt idx="47">
                  <c:v>41.819953999999996</c:v>
                </c:pt>
                <c:pt idx="48">
                  <c:v>42.058750000000003</c:v>
                </c:pt>
                <c:pt idx="49">
                  <c:v>42.259594</c:v>
                </c:pt>
                <c:pt idx="50">
                  <c:v>42.582271999999996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0036112"/>
        <c:axId val="-1180035568"/>
      </c:lineChart>
      <c:catAx>
        <c:axId val="-118003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55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556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2">
                <a:lumMod val="40000"/>
                <a:lumOff val="60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6112"/>
        <c:crossesAt val="2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3856718145501"/>
          <c:y val="0.15250484871398898"/>
          <c:w val="0.69041627128244565"/>
          <c:h val="0.7443546827421944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Pipeline exports to Canada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0.90284539799999997</c:v>
                </c:pt>
                <c:pt idx="1">
                  <c:v>0.95093399999999995</c:v>
                </c:pt>
                <c:pt idx="2">
                  <c:v>1.024008</c:v>
                </c:pt>
                <c:pt idx="3">
                  <c:v>0.998695</c:v>
                </c:pt>
                <c:pt idx="4">
                  <c:v>1.012967</c:v>
                </c:pt>
                <c:pt idx="5">
                  <c:v>1.0190680000000001</c:v>
                </c:pt>
                <c:pt idx="6">
                  <c:v>1.0130189999999999</c:v>
                </c:pt>
                <c:pt idx="7">
                  <c:v>1.0257590000000001</c:v>
                </c:pt>
                <c:pt idx="8">
                  <c:v>1.0363720000000001</c:v>
                </c:pt>
                <c:pt idx="9">
                  <c:v>1.050656</c:v>
                </c:pt>
                <c:pt idx="10">
                  <c:v>1.0471189999999999</c:v>
                </c:pt>
                <c:pt idx="11">
                  <c:v>1.0750599999999999</c:v>
                </c:pt>
                <c:pt idx="12">
                  <c:v>1.084082</c:v>
                </c:pt>
                <c:pt idx="13">
                  <c:v>1.081358</c:v>
                </c:pt>
                <c:pt idx="14">
                  <c:v>1.0876479999999999</c:v>
                </c:pt>
                <c:pt idx="15">
                  <c:v>1.106792</c:v>
                </c:pt>
                <c:pt idx="16">
                  <c:v>1.1219410000000001</c:v>
                </c:pt>
                <c:pt idx="17">
                  <c:v>1.127397</c:v>
                </c:pt>
                <c:pt idx="18">
                  <c:v>1.1376299999999999</c:v>
                </c:pt>
                <c:pt idx="19">
                  <c:v>1.1513789999999999</c:v>
                </c:pt>
                <c:pt idx="20">
                  <c:v>1.163681</c:v>
                </c:pt>
                <c:pt idx="21">
                  <c:v>1.172949</c:v>
                </c:pt>
                <c:pt idx="22">
                  <c:v>1.1821090000000001</c:v>
                </c:pt>
                <c:pt idx="23">
                  <c:v>1.195675</c:v>
                </c:pt>
                <c:pt idx="24">
                  <c:v>1.231082</c:v>
                </c:pt>
                <c:pt idx="25">
                  <c:v>1.2465079999999999</c:v>
                </c:pt>
                <c:pt idx="26">
                  <c:v>1.274986</c:v>
                </c:pt>
                <c:pt idx="27">
                  <c:v>1.3003929999999999</c:v>
                </c:pt>
                <c:pt idx="28">
                  <c:v>1.3107120000000001</c:v>
                </c:pt>
                <c:pt idx="29">
                  <c:v>1.3326359999999999</c:v>
                </c:pt>
                <c:pt idx="30">
                  <c:v>1.3539650000000001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Pipeline exports to Mexico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2.0260386810000002</c:v>
                </c:pt>
                <c:pt idx="1">
                  <c:v>2.2186469999999998</c:v>
                </c:pt>
                <c:pt idx="2">
                  <c:v>2.3291460000000002</c:v>
                </c:pt>
                <c:pt idx="3">
                  <c:v>2.3303229999999999</c:v>
                </c:pt>
                <c:pt idx="4">
                  <c:v>2.369745</c:v>
                </c:pt>
                <c:pt idx="5">
                  <c:v>2.4243009999999998</c:v>
                </c:pt>
                <c:pt idx="6">
                  <c:v>2.4568650000000001</c:v>
                </c:pt>
                <c:pt idx="7">
                  <c:v>2.504359</c:v>
                </c:pt>
                <c:pt idx="8">
                  <c:v>2.5900080000000001</c:v>
                </c:pt>
                <c:pt idx="9">
                  <c:v>2.6417419999999998</c:v>
                </c:pt>
                <c:pt idx="10">
                  <c:v>2.6821739999999998</c:v>
                </c:pt>
                <c:pt idx="11">
                  <c:v>2.7325400000000002</c:v>
                </c:pt>
                <c:pt idx="12">
                  <c:v>2.7773650000000001</c:v>
                </c:pt>
                <c:pt idx="13">
                  <c:v>2.8176060000000001</c:v>
                </c:pt>
                <c:pt idx="14">
                  <c:v>2.8628740000000001</c:v>
                </c:pt>
                <c:pt idx="15">
                  <c:v>2.908328</c:v>
                </c:pt>
                <c:pt idx="16">
                  <c:v>2.9180009999999998</c:v>
                </c:pt>
                <c:pt idx="17">
                  <c:v>2.9302429999999999</c:v>
                </c:pt>
                <c:pt idx="18">
                  <c:v>2.945265</c:v>
                </c:pt>
                <c:pt idx="19">
                  <c:v>2.959263</c:v>
                </c:pt>
                <c:pt idx="20">
                  <c:v>2.976756</c:v>
                </c:pt>
                <c:pt idx="21">
                  <c:v>2.9772370000000001</c:v>
                </c:pt>
                <c:pt idx="22">
                  <c:v>2.9797859999999998</c:v>
                </c:pt>
                <c:pt idx="23">
                  <c:v>2.9792339999999999</c:v>
                </c:pt>
                <c:pt idx="24">
                  <c:v>2.9839129999999998</c:v>
                </c:pt>
                <c:pt idx="25">
                  <c:v>2.9857230000000001</c:v>
                </c:pt>
                <c:pt idx="26">
                  <c:v>2.9701610000000001</c:v>
                </c:pt>
                <c:pt idx="27">
                  <c:v>2.9524940000000002</c:v>
                </c:pt>
                <c:pt idx="28">
                  <c:v>2.934904</c:v>
                </c:pt>
                <c:pt idx="29">
                  <c:v>2.9173260000000001</c:v>
                </c:pt>
                <c:pt idx="30">
                  <c:v>2.9007369999999999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LNG exports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2.3547230009999902</c:v>
                </c:pt>
                <c:pt idx="1">
                  <c:v>3.5793599999999999</c:v>
                </c:pt>
                <c:pt idx="2">
                  <c:v>4.1955</c:v>
                </c:pt>
                <c:pt idx="3">
                  <c:v>4.4365750000000004</c:v>
                </c:pt>
                <c:pt idx="4">
                  <c:v>4.4810759999999998</c:v>
                </c:pt>
                <c:pt idx="5">
                  <c:v>4.6510009999999999</c:v>
                </c:pt>
                <c:pt idx="6">
                  <c:v>4.6630580000000004</c:v>
                </c:pt>
                <c:pt idx="7">
                  <c:v>4.763058</c:v>
                </c:pt>
                <c:pt idx="8">
                  <c:v>4.9758329999999997</c:v>
                </c:pt>
                <c:pt idx="9">
                  <c:v>5.3630579999999997</c:v>
                </c:pt>
                <c:pt idx="10">
                  <c:v>5.763058</c:v>
                </c:pt>
                <c:pt idx="11">
                  <c:v>5.9630580000000002</c:v>
                </c:pt>
                <c:pt idx="12">
                  <c:v>6.1758329999999999</c:v>
                </c:pt>
                <c:pt idx="13">
                  <c:v>6.3630579999999997</c:v>
                </c:pt>
                <c:pt idx="14">
                  <c:v>6.5630579999999998</c:v>
                </c:pt>
                <c:pt idx="15">
                  <c:v>6.763058</c:v>
                </c:pt>
                <c:pt idx="16">
                  <c:v>6.9758329999999997</c:v>
                </c:pt>
                <c:pt idx="17">
                  <c:v>7.1630580000000004</c:v>
                </c:pt>
                <c:pt idx="18">
                  <c:v>7.263058</c:v>
                </c:pt>
                <c:pt idx="19">
                  <c:v>7.3630579999999997</c:v>
                </c:pt>
                <c:pt idx="20">
                  <c:v>7.5758330000000003</c:v>
                </c:pt>
                <c:pt idx="21">
                  <c:v>7.6630580000000004</c:v>
                </c:pt>
                <c:pt idx="22">
                  <c:v>7.6630580000000004</c:v>
                </c:pt>
                <c:pt idx="23">
                  <c:v>7.6630580000000004</c:v>
                </c:pt>
                <c:pt idx="24">
                  <c:v>7.6758329999999999</c:v>
                </c:pt>
                <c:pt idx="25">
                  <c:v>7.6630580000000004</c:v>
                </c:pt>
                <c:pt idx="26">
                  <c:v>7.6630580000000004</c:v>
                </c:pt>
                <c:pt idx="27">
                  <c:v>7.6630580000000004</c:v>
                </c:pt>
                <c:pt idx="28">
                  <c:v>7.6758329999999999</c:v>
                </c:pt>
                <c:pt idx="29">
                  <c:v>7.6630580000000004</c:v>
                </c:pt>
                <c:pt idx="30">
                  <c:v>7.6630580000000004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8288"/>
        <c:axId val="-1180035024"/>
      </c:areaChar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Pipeline imports from Canada per day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-2.5004642289999999</c:v>
                </c:pt>
                <c:pt idx="1">
                  <c:v>-2.693298</c:v>
                </c:pt>
                <c:pt idx="2">
                  <c:v>-2.3209780000000002</c:v>
                </c:pt>
                <c:pt idx="3">
                  <c:v>-2.1572300000000002</c:v>
                </c:pt>
                <c:pt idx="4">
                  <c:v>-2.0056970000000001</c:v>
                </c:pt>
                <c:pt idx="5">
                  <c:v>-1.9374769999999999</c:v>
                </c:pt>
                <c:pt idx="6">
                  <c:v>-1.9120900000000001</c:v>
                </c:pt>
                <c:pt idx="7">
                  <c:v>-1.869076</c:v>
                </c:pt>
                <c:pt idx="8">
                  <c:v>-1.7748139999999999</c:v>
                </c:pt>
                <c:pt idx="9">
                  <c:v>-1.5807</c:v>
                </c:pt>
                <c:pt idx="10">
                  <c:v>-1.5268699999999999</c:v>
                </c:pt>
                <c:pt idx="11">
                  <c:v>-1.40411</c:v>
                </c:pt>
                <c:pt idx="12">
                  <c:v>-1.3997090000000001</c:v>
                </c:pt>
                <c:pt idx="13">
                  <c:v>-1.4537169999999999</c:v>
                </c:pt>
                <c:pt idx="14">
                  <c:v>-1.408995</c:v>
                </c:pt>
                <c:pt idx="15">
                  <c:v>-1.3769309999999999</c:v>
                </c:pt>
                <c:pt idx="16">
                  <c:v>-1.3797699999999999</c:v>
                </c:pt>
                <c:pt idx="17">
                  <c:v>-1.3800060000000001</c:v>
                </c:pt>
                <c:pt idx="18">
                  <c:v>-1.349513</c:v>
                </c:pt>
                <c:pt idx="19">
                  <c:v>-1.3308949999999999</c:v>
                </c:pt>
                <c:pt idx="20">
                  <c:v>-1.281625</c:v>
                </c:pt>
                <c:pt idx="21">
                  <c:v>-1.236783</c:v>
                </c:pt>
                <c:pt idx="22">
                  <c:v>-1.2056519999999999</c:v>
                </c:pt>
                <c:pt idx="23">
                  <c:v>-1.187897</c:v>
                </c:pt>
                <c:pt idx="24">
                  <c:v>-1.073998</c:v>
                </c:pt>
                <c:pt idx="25">
                  <c:v>-1.0365679999999999</c:v>
                </c:pt>
                <c:pt idx="26">
                  <c:v>-1.0104409999999999</c:v>
                </c:pt>
                <c:pt idx="27">
                  <c:v>-0.99117</c:v>
                </c:pt>
                <c:pt idx="28">
                  <c:v>-0.99737900000000002</c:v>
                </c:pt>
                <c:pt idx="29">
                  <c:v>-0.99701899999999999</c:v>
                </c:pt>
                <c:pt idx="30">
                  <c:v>-0.987514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Pipeline imports from Mexico per day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-1.706267E-3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LNG imports per day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-4.6139280999999997E-2</c:v>
                </c:pt>
                <c:pt idx="1">
                  <c:v>-3.7290999999999998E-2</c:v>
                </c:pt>
                <c:pt idx="2">
                  <c:v>-7.8645000000000007E-2</c:v>
                </c:pt>
                <c:pt idx="3">
                  <c:v>-7.6622999999999997E-2</c:v>
                </c:pt>
                <c:pt idx="4">
                  <c:v>-7.4602000000000002E-2</c:v>
                </c:pt>
                <c:pt idx="5">
                  <c:v>-7.2580000000000006E-2</c:v>
                </c:pt>
                <c:pt idx="6">
                  <c:v>-7.0557999999999996E-2</c:v>
                </c:pt>
                <c:pt idx="7">
                  <c:v>-6.8537000000000001E-2</c:v>
                </c:pt>
                <c:pt idx="8">
                  <c:v>-6.8537000000000001E-2</c:v>
                </c:pt>
                <c:pt idx="9">
                  <c:v>-6.8537000000000001E-2</c:v>
                </c:pt>
                <c:pt idx="10">
                  <c:v>-6.8537000000000001E-2</c:v>
                </c:pt>
                <c:pt idx="11">
                  <c:v>-6.8537000000000001E-2</c:v>
                </c:pt>
                <c:pt idx="12">
                  <c:v>-6.8537000000000001E-2</c:v>
                </c:pt>
                <c:pt idx="13">
                  <c:v>-6.8537000000000001E-2</c:v>
                </c:pt>
                <c:pt idx="14">
                  <c:v>-6.8537000000000001E-2</c:v>
                </c:pt>
                <c:pt idx="15">
                  <c:v>-6.8537000000000001E-2</c:v>
                </c:pt>
                <c:pt idx="16">
                  <c:v>-6.8537000000000001E-2</c:v>
                </c:pt>
                <c:pt idx="17">
                  <c:v>-6.8537000000000001E-2</c:v>
                </c:pt>
                <c:pt idx="18">
                  <c:v>-6.8537000000000001E-2</c:v>
                </c:pt>
                <c:pt idx="19">
                  <c:v>-6.8537000000000001E-2</c:v>
                </c:pt>
                <c:pt idx="20">
                  <c:v>-6.8537000000000001E-2</c:v>
                </c:pt>
                <c:pt idx="21">
                  <c:v>-6.8537000000000001E-2</c:v>
                </c:pt>
                <c:pt idx="22">
                  <c:v>-6.8537000000000001E-2</c:v>
                </c:pt>
                <c:pt idx="23">
                  <c:v>-6.8537000000000001E-2</c:v>
                </c:pt>
                <c:pt idx="24">
                  <c:v>-6.8537000000000001E-2</c:v>
                </c:pt>
                <c:pt idx="25">
                  <c:v>-6.8537000000000001E-2</c:v>
                </c:pt>
                <c:pt idx="26">
                  <c:v>-6.8537000000000001E-2</c:v>
                </c:pt>
                <c:pt idx="27">
                  <c:v>-6.8537000000000001E-2</c:v>
                </c:pt>
                <c:pt idx="28">
                  <c:v>-6.8537000000000001E-2</c:v>
                </c:pt>
                <c:pt idx="29">
                  <c:v>-6.8537000000000001E-2</c:v>
                </c:pt>
                <c:pt idx="30">
                  <c:v>-6.8537000000000001E-2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9920"/>
        <c:axId val="-1180029584"/>
      </c:area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net exports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2.7322654260000001</c:v>
                </c:pt>
                <c:pt idx="1">
                  <c:v>4.0183520000000001</c:v>
                </c:pt>
                <c:pt idx="2">
                  <c:v>5.1490320000000001</c:v>
                </c:pt>
                <c:pt idx="3">
                  <c:v>5.5317410000000002</c:v>
                </c:pt>
                <c:pt idx="4">
                  <c:v>5.7834899999999996</c:v>
                </c:pt>
                <c:pt idx="5">
                  <c:v>6.0843129999999999</c:v>
                </c:pt>
                <c:pt idx="6">
                  <c:v>6.1502929999999996</c:v>
                </c:pt>
                <c:pt idx="7">
                  <c:v>6.3555630000000001</c:v>
                </c:pt>
                <c:pt idx="8">
                  <c:v>6.7588629999999998</c:v>
                </c:pt>
                <c:pt idx="9">
                  <c:v>7.4062189999999903</c:v>
                </c:pt>
                <c:pt idx="10">
                  <c:v>7.8969439999999897</c:v>
                </c:pt>
                <c:pt idx="11">
                  <c:v>8.29801099999999</c:v>
                </c:pt>
                <c:pt idx="12">
                  <c:v>8.5690340000000003</c:v>
                </c:pt>
                <c:pt idx="13">
                  <c:v>8.7397679999999998</c:v>
                </c:pt>
                <c:pt idx="14">
                  <c:v>9.0360479999999992</c:v>
                </c:pt>
                <c:pt idx="15">
                  <c:v>9.3327100000000005</c:v>
                </c:pt>
                <c:pt idx="16">
                  <c:v>9.5674689999999991</c:v>
                </c:pt>
                <c:pt idx="17">
                  <c:v>9.7721549999999997</c:v>
                </c:pt>
                <c:pt idx="18">
                  <c:v>9.9279039999999998</c:v>
                </c:pt>
                <c:pt idx="19">
                  <c:v>10.074268999999999</c:v>
                </c:pt>
                <c:pt idx="20">
                  <c:v>10.366108000000001</c:v>
                </c:pt>
                <c:pt idx="21">
                  <c:v>10.507923999999999</c:v>
                </c:pt>
                <c:pt idx="22">
                  <c:v>10.550763999999999</c:v>
                </c:pt>
                <c:pt idx="23">
                  <c:v>10.581533</c:v>
                </c:pt>
                <c:pt idx="24">
                  <c:v>10.748294</c:v>
                </c:pt>
                <c:pt idx="25">
                  <c:v>10.790184</c:v>
                </c:pt>
                <c:pt idx="26">
                  <c:v>10.829226999999999</c:v>
                </c:pt>
                <c:pt idx="27">
                  <c:v>10.856237999999999</c:v>
                </c:pt>
                <c:pt idx="28">
                  <c:v>10.855532999999999</c:v>
                </c:pt>
                <c:pt idx="29">
                  <c:v>10.847463999999899</c:v>
                </c:pt>
                <c:pt idx="30">
                  <c:v>10.86171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0038288"/>
        <c:axId val="-1180035024"/>
      </c:lineChart>
      <c:catAx>
        <c:axId val="-11800382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50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5024"/>
        <c:scaling>
          <c:orientation val="minMax"/>
          <c:max val="1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  <a:alpha val="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8288"/>
        <c:crossesAt val="12"/>
        <c:crossBetween val="midCat"/>
        <c:majorUnit val="5"/>
      </c:valAx>
      <c:valAx>
        <c:axId val="-1180029584"/>
        <c:scaling>
          <c:orientation val="minMax"/>
          <c:max val="41.095890000000004"/>
          <c:min val="-13.69863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9920"/>
        <c:crosses val="max"/>
        <c:crossBetween val="between"/>
        <c:majorUnit val="13.69863"/>
      </c:valAx>
      <c:catAx>
        <c:axId val="-118003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80029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73171410275783E-2"/>
          <c:y val="0.17300715191367205"/>
          <c:w val="0.79385717410323708"/>
          <c:h val="0.7361537614623209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Pipeline exports to Canada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0.90284539799999997</c:v>
                </c:pt>
                <c:pt idx="1">
                  <c:v>0.95093399999999995</c:v>
                </c:pt>
                <c:pt idx="2">
                  <c:v>0.96868100000000001</c:v>
                </c:pt>
                <c:pt idx="3">
                  <c:v>0.91883800000000004</c:v>
                </c:pt>
                <c:pt idx="4">
                  <c:v>0.91662200000000005</c:v>
                </c:pt>
                <c:pt idx="5">
                  <c:v>0.91765799999999997</c:v>
                </c:pt>
                <c:pt idx="6">
                  <c:v>0.90394600000000003</c:v>
                </c:pt>
                <c:pt idx="7">
                  <c:v>0.92676000000000003</c:v>
                </c:pt>
                <c:pt idx="8">
                  <c:v>0.92379800000000001</c:v>
                </c:pt>
                <c:pt idx="9">
                  <c:v>0.96465199999999995</c:v>
                </c:pt>
                <c:pt idx="10">
                  <c:v>0.97673900000000002</c:v>
                </c:pt>
                <c:pt idx="11">
                  <c:v>1.0269600000000001</c:v>
                </c:pt>
                <c:pt idx="12">
                  <c:v>1.030983</c:v>
                </c:pt>
                <c:pt idx="13">
                  <c:v>1.0404899999999999</c:v>
                </c:pt>
                <c:pt idx="14">
                  <c:v>1.04077</c:v>
                </c:pt>
                <c:pt idx="15">
                  <c:v>1.057909</c:v>
                </c:pt>
                <c:pt idx="16">
                  <c:v>1.0623880000000001</c:v>
                </c:pt>
                <c:pt idx="17">
                  <c:v>1.0732900000000001</c:v>
                </c:pt>
                <c:pt idx="18">
                  <c:v>1.0869230000000001</c:v>
                </c:pt>
                <c:pt idx="19">
                  <c:v>1.1054539999999999</c:v>
                </c:pt>
                <c:pt idx="20">
                  <c:v>1.119421</c:v>
                </c:pt>
                <c:pt idx="21">
                  <c:v>1.136951</c:v>
                </c:pt>
                <c:pt idx="22">
                  <c:v>1.1459010000000001</c:v>
                </c:pt>
                <c:pt idx="23">
                  <c:v>1.1645509999999999</c:v>
                </c:pt>
                <c:pt idx="24">
                  <c:v>1.1935659999999999</c:v>
                </c:pt>
                <c:pt idx="25">
                  <c:v>1.209525</c:v>
                </c:pt>
                <c:pt idx="26">
                  <c:v>1.216977</c:v>
                </c:pt>
                <c:pt idx="27">
                  <c:v>1.228961</c:v>
                </c:pt>
                <c:pt idx="28">
                  <c:v>1.238828</c:v>
                </c:pt>
                <c:pt idx="29">
                  <c:v>1.2433209999999999</c:v>
                </c:pt>
                <c:pt idx="30">
                  <c:v>1.2528630000000001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Pipeline exports to Mexico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2.0260386810000002</c:v>
                </c:pt>
                <c:pt idx="1">
                  <c:v>2.2186659999999998</c:v>
                </c:pt>
                <c:pt idx="2">
                  <c:v>2.3117740000000002</c:v>
                </c:pt>
                <c:pt idx="3">
                  <c:v>2.2850709999999999</c:v>
                </c:pt>
                <c:pt idx="4">
                  <c:v>2.274375</c:v>
                </c:pt>
                <c:pt idx="5">
                  <c:v>2.2710050000000002</c:v>
                </c:pt>
                <c:pt idx="6">
                  <c:v>2.2400229999999999</c:v>
                </c:pt>
                <c:pt idx="7">
                  <c:v>2.2324440000000001</c:v>
                </c:pt>
                <c:pt idx="8">
                  <c:v>2.2609880000000002</c:v>
                </c:pt>
                <c:pt idx="9">
                  <c:v>2.2644609999999998</c:v>
                </c:pt>
                <c:pt idx="10">
                  <c:v>2.253676</c:v>
                </c:pt>
                <c:pt idx="11">
                  <c:v>2.2526660000000001</c:v>
                </c:pt>
                <c:pt idx="12">
                  <c:v>2.2505950000000001</c:v>
                </c:pt>
                <c:pt idx="13">
                  <c:v>2.2477749999999999</c:v>
                </c:pt>
                <c:pt idx="14">
                  <c:v>2.2466249999999999</c:v>
                </c:pt>
                <c:pt idx="15">
                  <c:v>2.2503739999999999</c:v>
                </c:pt>
                <c:pt idx="16">
                  <c:v>2.2152590000000001</c:v>
                </c:pt>
                <c:pt idx="17">
                  <c:v>2.1905070000000002</c:v>
                </c:pt>
                <c:pt idx="18">
                  <c:v>2.165807</c:v>
                </c:pt>
                <c:pt idx="19">
                  <c:v>2.1388280000000002</c:v>
                </c:pt>
                <c:pt idx="20">
                  <c:v>2.1173989999999998</c:v>
                </c:pt>
                <c:pt idx="21">
                  <c:v>2.0925829999999999</c:v>
                </c:pt>
                <c:pt idx="22">
                  <c:v>2.0696240000000001</c:v>
                </c:pt>
                <c:pt idx="23">
                  <c:v>2.045677</c:v>
                </c:pt>
                <c:pt idx="24">
                  <c:v>2.0200360000000002</c:v>
                </c:pt>
                <c:pt idx="25">
                  <c:v>2.0023339999999998</c:v>
                </c:pt>
                <c:pt idx="26">
                  <c:v>1.9598679999999999</c:v>
                </c:pt>
                <c:pt idx="27">
                  <c:v>1.915354</c:v>
                </c:pt>
                <c:pt idx="28">
                  <c:v>1.8718490000000001</c:v>
                </c:pt>
                <c:pt idx="29">
                  <c:v>1.825501</c:v>
                </c:pt>
                <c:pt idx="30">
                  <c:v>1.780362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LNG exports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2.3547230009999902</c:v>
                </c:pt>
                <c:pt idx="1">
                  <c:v>3.5793599999999999</c:v>
                </c:pt>
                <c:pt idx="2">
                  <c:v>4.1809240000000001</c:v>
                </c:pt>
                <c:pt idx="3">
                  <c:v>4.4346880000000004</c:v>
                </c:pt>
                <c:pt idx="4">
                  <c:v>4.4810759999999998</c:v>
                </c:pt>
                <c:pt idx="5">
                  <c:v>4.6510009999999999</c:v>
                </c:pt>
                <c:pt idx="6">
                  <c:v>4.6630580000000004</c:v>
                </c:pt>
                <c:pt idx="7">
                  <c:v>4.6630580000000004</c:v>
                </c:pt>
                <c:pt idx="8">
                  <c:v>4.6758329999999999</c:v>
                </c:pt>
                <c:pt idx="9">
                  <c:v>4.6625779999999999</c:v>
                </c:pt>
                <c:pt idx="10">
                  <c:v>4.6583410000000001</c:v>
                </c:pt>
                <c:pt idx="11">
                  <c:v>4.6181530000000004</c:v>
                </c:pt>
                <c:pt idx="12">
                  <c:v>4.5573309999999996</c:v>
                </c:pt>
                <c:pt idx="13">
                  <c:v>4.4017629999999999</c:v>
                </c:pt>
                <c:pt idx="14">
                  <c:v>4.2688079999999999</c:v>
                </c:pt>
                <c:pt idx="15">
                  <c:v>4.2503000000000002</c:v>
                </c:pt>
                <c:pt idx="16">
                  <c:v>4.3584959999999997</c:v>
                </c:pt>
                <c:pt idx="17">
                  <c:v>4.2329499999999998</c:v>
                </c:pt>
                <c:pt idx="18">
                  <c:v>4.0718379999999996</c:v>
                </c:pt>
                <c:pt idx="19">
                  <c:v>3.9408430000000001</c:v>
                </c:pt>
                <c:pt idx="20">
                  <c:v>3.7520709999999999</c:v>
                </c:pt>
                <c:pt idx="21">
                  <c:v>3.5087269999999999</c:v>
                </c:pt>
                <c:pt idx="22">
                  <c:v>3.270391</c:v>
                </c:pt>
                <c:pt idx="23">
                  <c:v>2.9277479999999998</c:v>
                </c:pt>
                <c:pt idx="24">
                  <c:v>2.9305089999999998</c:v>
                </c:pt>
                <c:pt idx="25">
                  <c:v>2.5521989999999999</c:v>
                </c:pt>
                <c:pt idx="26">
                  <c:v>2.4172880000000001</c:v>
                </c:pt>
                <c:pt idx="27">
                  <c:v>2.368922</c:v>
                </c:pt>
                <c:pt idx="28">
                  <c:v>2.3315239999999999</c:v>
                </c:pt>
                <c:pt idx="29">
                  <c:v>2.230032</c:v>
                </c:pt>
                <c:pt idx="30">
                  <c:v>2.1384089999999998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28496"/>
        <c:axId val="-1180034480"/>
      </c:areaChar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Pipeline imports from Canada per day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-2.5004642289999999</c:v>
                </c:pt>
                <c:pt idx="1">
                  <c:v>-2.7013069999999999</c:v>
                </c:pt>
                <c:pt idx="2">
                  <c:v>-2.5909979999999999</c:v>
                </c:pt>
                <c:pt idx="3">
                  <c:v>-2.5836269999999999</c:v>
                </c:pt>
                <c:pt idx="4">
                  <c:v>-2.5363630000000001</c:v>
                </c:pt>
                <c:pt idx="5">
                  <c:v>-2.495676</c:v>
                </c:pt>
                <c:pt idx="6">
                  <c:v>-2.4890180000000002</c:v>
                </c:pt>
                <c:pt idx="7">
                  <c:v>-2.457436</c:v>
                </c:pt>
                <c:pt idx="8">
                  <c:v>-2.3964099999999999</c:v>
                </c:pt>
                <c:pt idx="9">
                  <c:v>-2.2521309999999999</c:v>
                </c:pt>
                <c:pt idx="10">
                  <c:v>-2.1734330000000002</c:v>
                </c:pt>
                <c:pt idx="11">
                  <c:v>-2.0713050000000002</c:v>
                </c:pt>
                <c:pt idx="12">
                  <c:v>-2.054081</c:v>
                </c:pt>
                <c:pt idx="13">
                  <c:v>-2.0597880000000002</c:v>
                </c:pt>
                <c:pt idx="14">
                  <c:v>-2.047882</c:v>
                </c:pt>
                <c:pt idx="15">
                  <c:v>-2.0324550000000001</c:v>
                </c:pt>
                <c:pt idx="16">
                  <c:v>-2.0756100000000002</c:v>
                </c:pt>
                <c:pt idx="17">
                  <c:v>-2.076568</c:v>
                </c:pt>
                <c:pt idx="18">
                  <c:v>-2.084136</c:v>
                </c:pt>
                <c:pt idx="19">
                  <c:v>-2.0924879999999999</c:v>
                </c:pt>
                <c:pt idx="20">
                  <c:v>-2.0813999999999999</c:v>
                </c:pt>
                <c:pt idx="21">
                  <c:v>-2.0331939999999999</c:v>
                </c:pt>
                <c:pt idx="22">
                  <c:v>-2.0257710000000002</c:v>
                </c:pt>
                <c:pt idx="23">
                  <c:v>-2.0146950000000001</c:v>
                </c:pt>
                <c:pt idx="24">
                  <c:v>-1.9379470000000001</c:v>
                </c:pt>
                <c:pt idx="25">
                  <c:v>-1.901553</c:v>
                </c:pt>
                <c:pt idx="26">
                  <c:v>-1.884509</c:v>
                </c:pt>
                <c:pt idx="27">
                  <c:v>-1.8766210000000001</c:v>
                </c:pt>
                <c:pt idx="28">
                  <c:v>-1.888719</c:v>
                </c:pt>
                <c:pt idx="29">
                  <c:v>-1.8786799999999999</c:v>
                </c:pt>
                <c:pt idx="30">
                  <c:v>-1.8551530000000001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Pipeline imports from Mexico per day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-1.706267E-3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LNG imports per day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-4.6139280999999997E-2</c:v>
                </c:pt>
                <c:pt idx="1">
                  <c:v>-3.7290999999999998E-2</c:v>
                </c:pt>
                <c:pt idx="2">
                  <c:v>-7.8645000000000007E-2</c:v>
                </c:pt>
                <c:pt idx="3">
                  <c:v>-7.6622999999999997E-2</c:v>
                </c:pt>
                <c:pt idx="4">
                  <c:v>-7.4602000000000002E-2</c:v>
                </c:pt>
                <c:pt idx="5">
                  <c:v>-7.2580000000000006E-2</c:v>
                </c:pt>
                <c:pt idx="6">
                  <c:v>-7.0557999999999996E-2</c:v>
                </c:pt>
                <c:pt idx="7">
                  <c:v>-6.8537000000000001E-2</c:v>
                </c:pt>
                <c:pt idx="8">
                  <c:v>-6.8537000000000001E-2</c:v>
                </c:pt>
                <c:pt idx="9">
                  <c:v>-6.8537000000000001E-2</c:v>
                </c:pt>
                <c:pt idx="10">
                  <c:v>-6.8537000000000001E-2</c:v>
                </c:pt>
                <c:pt idx="11">
                  <c:v>-6.8537000000000001E-2</c:v>
                </c:pt>
                <c:pt idx="12">
                  <c:v>-6.8537000000000001E-2</c:v>
                </c:pt>
                <c:pt idx="13">
                  <c:v>-6.8537000000000001E-2</c:v>
                </c:pt>
                <c:pt idx="14">
                  <c:v>-6.8537000000000001E-2</c:v>
                </c:pt>
                <c:pt idx="15">
                  <c:v>-6.8537000000000001E-2</c:v>
                </c:pt>
                <c:pt idx="16">
                  <c:v>-6.8537000000000001E-2</c:v>
                </c:pt>
                <c:pt idx="17">
                  <c:v>-6.8537000000000001E-2</c:v>
                </c:pt>
                <c:pt idx="18">
                  <c:v>-6.8537000000000001E-2</c:v>
                </c:pt>
                <c:pt idx="19">
                  <c:v>-6.8537000000000001E-2</c:v>
                </c:pt>
                <c:pt idx="20">
                  <c:v>-6.8537000000000001E-2</c:v>
                </c:pt>
                <c:pt idx="21">
                  <c:v>-6.8537000000000001E-2</c:v>
                </c:pt>
                <c:pt idx="22">
                  <c:v>-6.8537000000000001E-2</c:v>
                </c:pt>
                <c:pt idx="23">
                  <c:v>-6.8537000000000001E-2</c:v>
                </c:pt>
                <c:pt idx="24">
                  <c:v>-6.8537000000000001E-2</c:v>
                </c:pt>
                <c:pt idx="25">
                  <c:v>-6.8537000000000001E-2</c:v>
                </c:pt>
                <c:pt idx="26">
                  <c:v>-6.8537000000000001E-2</c:v>
                </c:pt>
                <c:pt idx="27">
                  <c:v>-6.8537000000000001E-2</c:v>
                </c:pt>
                <c:pt idx="28">
                  <c:v>-6.8537000000000001E-2</c:v>
                </c:pt>
                <c:pt idx="29">
                  <c:v>-6.8537000000000001E-2</c:v>
                </c:pt>
                <c:pt idx="30">
                  <c:v>-6.8537000000000001E-2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3936"/>
        <c:axId val="-1180027952"/>
      </c:area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net exports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2.7322654260000001</c:v>
                </c:pt>
                <c:pt idx="1">
                  <c:v>4.0103619999999998</c:v>
                </c:pt>
                <c:pt idx="2">
                  <c:v>4.7917369999999897</c:v>
                </c:pt>
                <c:pt idx="3">
                  <c:v>4.9783469999999896</c:v>
                </c:pt>
                <c:pt idx="4">
                  <c:v>5.0611069999999998</c:v>
                </c:pt>
                <c:pt idx="5">
                  <c:v>5.2714080000000001</c:v>
                </c:pt>
                <c:pt idx="6">
                  <c:v>5.2474499999999997</c:v>
                </c:pt>
                <c:pt idx="7">
                  <c:v>5.2962889999999998</c:v>
                </c:pt>
                <c:pt idx="8">
                  <c:v>5.3956739999999996</c:v>
                </c:pt>
                <c:pt idx="9">
                  <c:v>5.5710219999999904</c:v>
                </c:pt>
                <c:pt idx="10">
                  <c:v>5.6467849999999897</c:v>
                </c:pt>
                <c:pt idx="11">
                  <c:v>5.7579370000000001</c:v>
                </c:pt>
                <c:pt idx="12">
                  <c:v>5.716291</c:v>
                </c:pt>
                <c:pt idx="13">
                  <c:v>5.5617029999999996</c:v>
                </c:pt>
                <c:pt idx="14">
                  <c:v>5.4397849999999996</c:v>
                </c:pt>
                <c:pt idx="15">
                  <c:v>5.4575909999999901</c:v>
                </c:pt>
                <c:pt idx="16">
                  <c:v>5.4919969999999996</c:v>
                </c:pt>
                <c:pt idx="17">
                  <c:v>5.351642</c:v>
                </c:pt>
                <c:pt idx="18">
                  <c:v>5.1718950000000001</c:v>
                </c:pt>
                <c:pt idx="19">
                  <c:v>5.0241009999999999</c:v>
                </c:pt>
                <c:pt idx="20">
                  <c:v>4.8389550000000003</c:v>
                </c:pt>
                <c:pt idx="21">
                  <c:v>4.6365299999999996</c:v>
                </c:pt>
                <c:pt idx="22">
                  <c:v>4.3916089999999999</c:v>
                </c:pt>
                <c:pt idx="23">
                  <c:v>4.0547439999999897</c:v>
                </c:pt>
                <c:pt idx="24">
                  <c:v>4.1376279999999896</c:v>
                </c:pt>
                <c:pt idx="25">
                  <c:v>3.7939669999999999</c:v>
                </c:pt>
                <c:pt idx="26">
                  <c:v>3.6410879999999999</c:v>
                </c:pt>
                <c:pt idx="27">
                  <c:v>3.5680800000000001</c:v>
                </c:pt>
                <c:pt idx="28">
                  <c:v>3.4849459999999999</c:v>
                </c:pt>
                <c:pt idx="29">
                  <c:v>3.3516360000000001</c:v>
                </c:pt>
                <c:pt idx="30">
                  <c:v>3.2479429999999998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0028496"/>
        <c:axId val="-1180034480"/>
      </c:lineChart>
      <c:catAx>
        <c:axId val="-1180028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44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34480"/>
        <c:scaling>
          <c:orientation val="minMax"/>
          <c:max val="1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  <a:alpha val="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8496"/>
        <c:crossesAt val="12"/>
        <c:crossBetween val="midCat"/>
        <c:majorUnit val="5"/>
      </c:valAx>
      <c:valAx>
        <c:axId val="-1180027952"/>
        <c:scaling>
          <c:orientation val="minMax"/>
          <c:max val="41.095890000000004"/>
          <c:min val="-13.69863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3936"/>
        <c:crosses val="max"/>
        <c:crossBetween val="between"/>
        <c:majorUnit val="13.69863"/>
      </c:valAx>
      <c:catAx>
        <c:axId val="-118003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80027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5428615997682"/>
          <c:y val="0.18940899447341852"/>
          <c:w val="0.53825219830388282"/>
          <c:h val="0.715819353895756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Pipeline exports to Canada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0.90284539799999997</c:v>
                </c:pt>
                <c:pt idx="1">
                  <c:v>0.95093399999999995</c:v>
                </c:pt>
                <c:pt idx="2">
                  <c:v>0.99348800000000004</c:v>
                </c:pt>
                <c:pt idx="3">
                  <c:v>0.96299400000000002</c:v>
                </c:pt>
                <c:pt idx="4">
                  <c:v>0.97946800000000001</c:v>
                </c:pt>
                <c:pt idx="5">
                  <c:v>0.99441400000000002</c:v>
                </c:pt>
                <c:pt idx="6">
                  <c:v>0.98408300000000004</c:v>
                </c:pt>
                <c:pt idx="7">
                  <c:v>0.98275500000000005</c:v>
                </c:pt>
                <c:pt idx="8">
                  <c:v>0.99467700000000003</c:v>
                </c:pt>
                <c:pt idx="9">
                  <c:v>1.026718</c:v>
                </c:pt>
                <c:pt idx="10">
                  <c:v>1.0244329999999999</c:v>
                </c:pt>
                <c:pt idx="11">
                  <c:v>1.0595140000000001</c:v>
                </c:pt>
                <c:pt idx="12">
                  <c:v>1.0659479999999999</c:v>
                </c:pt>
                <c:pt idx="13">
                  <c:v>1.0686450000000001</c:v>
                </c:pt>
                <c:pt idx="14">
                  <c:v>1.077634</c:v>
                </c:pt>
                <c:pt idx="15">
                  <c:v>1.0939289999999999</c:v>
                </c:pt>
                <c:pt idx="16">
                  <c:v>1.104568</c:v>
                </c:pt>
                <c:pt idx="17">
                  <c:v>1.1097939999999999</c:v>
                </c:pt>
                <c:pt idx="18">
                  <c:v>1.1232070000000001</c:v>
                </c:pt>
                <c:pt idx="19">
                  <c:v>1.144728</c:v>
                </c:pt>
                <c:pt idx="20">
                  <c:v>1.1552260000000001</c:v>
                </c:pt>
                <c:pt idx="21">
                  <c:v>1.176131</c:v>
                </c:pt>
                <c:pt idx="22">
                  <c:v>1.1870959999999999</c:v>
                </c:pt>
                <c:pt idx="23">
                  <c:v>1.2053959999999999</c:v>
                </c:pt>
                <c:pt idx="24">
                  <c:v>1.239697</c:v>
                </c:pt>
                <c:pt idx="25">
                  <c:v>1.2516860000000001</c:v>
                </c:pt>
                <c:pt idx="26">
                  <c:v>1.2630749999999999</c:v>
                </c:pt>
                <c:pt idx="27">
                  <c:v>1.2760940000000001</c:v>
                </c:pt>
                <c:pt idx="28">
                  <c:v>1.286707</c:v>
                </c:pt>
                <c:pt idx="29">
                  <c:v>1.2947580000000001</c:v>
                </c:pt>
                <c:pt idx="30">
                  <c:v>1.307339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Pipeline exports to Mexico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2.0260386810000002</c:v>
                </c:pt>
                <c:pt idx="1">
                  <c:v>2.218661</c:v>
                </c:pt>
                <c:pt idx="2">
                  <c:v>2.3218239999999999</c:v>
                </c:pt>
                <c:pt idx="3">
                  <c:v>2.3134139999999999</c:v>
                </c:pt>
                <c:pt idx="4">
                  <c:v>2.3348010000000001</c:v>
                </c:pt>
                <c:pt idx="5">
                  <c:v>2.3719999999999999</c:v>
                </c:pt>
                <c:pt idx="6">
                  <c:v>2.3817170000000001</c:v>
                </c:pt>
                <c:pt idx="7">
                  <c:v>2.4097270000000002</c:v>
                </c:pt>
                <c:pt idx="8">
                  <c:v>2.4779140000000002</c:v>
                </c:pt>
                <c:pt idx="9">
                  <c:v>2.5132059999999998</c:v>
                </c:pt>
                <c:pt idx="10">
                  <c:v>2.5390649999999999</c:v>
                </c:pt>
                <c:pt idx="11">
                  <c:v>2.574106</c:v>
                </c:pt>
                <c:pt idx="12">
                  <c:v>2.607545</c:v>
                </c:pt>
                <c:pt idx="13">
                  <c:v>2.6375920000000002</c:v>
                </c:pt>
                <c:pt idx="14">
                  <c:v>2.6727219999999998</c:v>
                </c:pt>
                <c:pt idx="15">
                  <c:v>2.7067190000000001</c:v>
                </c:pt>
                <c:pt idx="16">
                  <c:v>2.7069390000000002</c:v>
                </c:pt>
                <c:pt idx="17">
                  <c:v>2.7084090000000001</c:v>
                </c:pt>
                <c:pt idx="18">
                  <c:v>2.7151350000000001</c:v>
                </c:pt>
                <c:pt idx="19">
                  <c:v>2.7195559999999999</c:v>
                </c:pt>
                <c:pt idx="20">
                  <c:v>2.7250429999999999</c:v>
                </c:pt>
                <c:pt idx="21">
                  <c:v>2.717654</c:v>
                </c:pt>
                <c:pt idx="22">
                  <c:v>2.711551</c:v>
                </c:pt>
                <c:pt idx="23">
                  <c:v>2.7027739999999998</c:v>
                </c:pt>
                <c:pt idx="24">
                  <c:v>2.6984560000000002</c:v>
                </c:pt>
                <c:pt idx="25">
                  <c:v>2.6895359999999999</c:v>
                </c:pt>
                <c:pt idx="26">
                  <c:v>2.6658149999999998</c:v>
                </c:pt>
                <c:pt idx="27">
                  <c:v>2.6425230000000002</c:v>
                </c:pt>
                <c:pt idx="28">
                  <c:v>2.6201829999999999</c:v>
                </c:pt>
                <c:pt idx="29">
                  <c:v>2.598824</c:v>
                </c:pt>
                <c:pt idx="30">
                  <c:v>2.5775589999999999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LNG exports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2.3547230009999902</c:v>
                </c:pt>
                <c:pt idx="1">
                  <c:v>3.5793599999999999</c:v>
                </c:pt>
                <c:pt idx="2">
                  <c:v>4.1955</c:v>
                </c:pt>
                <c:pt idx="3">
                  <c:v>4.4365750000000004</c:v>
                </c:pt>
                <c:pt idx="4">
                  <c:v>4.4810759999999998</c:v>
                </c:pt>
                <c:pt idx="5">
                  <c:v>4.6510009999999999</c:v>
                </c:pt>
                <c:pt idx="6">
                  <c:v>4.6630580000000004</c:v>
                </c:pt>
                <c:pt idx="7">
                  <c:v>4.763058</c:v>
                </c:pt>
                <c:pt idx="8">
                  <c:v>4.9758329999999997</c:v>
                </c:pt>
                <c:pt idx="9">
                  <c:v>5.1630580000000004</c:v>
                </c:pt>
                <c:pt idx="10">
                  <c:v>5.3630579999999997</c:v>
                </c:pt>
                <c:pt idx="11">
                  <c:v>5.5630579999999998</c:v>
                </c:pt>
                <c:pt idx="12">
                  <c:v>5.7758330000000004</c:v>
                </c:pt>
                <c:pt idx="13">
                  <c:v>5.8630579999999997</c:v>
                </c:pt>
                <c:pt idx="14">
                  <c:v>5.8630579999999997</c:v>
                </c:pt>
                <c:pt idx="15">
                  <c:v>5.8630579999999997</c:v>
                </c:pt>
                <c:pt idx="16">
                  <c:v>5.8758340000000002</c:v>
                </c:pt>
                <c:pt idx="17">
                  <c:v>5.8630579999999997</c:v>
                </c:pt>
                <c:pt idx="18">
                  <c:v>5.8630579999999997</c:v>
                </c:pt>
                <c:pt idx="19">
                  <c:v>5.8630579999999997</c:v>
                </c:pt>
                <c:pt idx="20">
                  <c:v>5.8758340000000002</c:v>
                </c:pt>
                <c:pt idx="21">
                  <c:v>5.8630579999999997</c:v>
                </c:pt>
                <c:pt idx="22">
                  <c:v>5.8630579999999997</c:v>
                </c:pt>
                <c:pt idx="23">
                  <c:v>5.8630579999999997</c:v>
                </c:pt>
                <c:pt idx="24">
                  <c:v>5.8758340000000002</c:v>
                </c:pt>
                <c:pt idx="25">
                  <c:v>5.8630579999999997</c:v>
                </c:pt>
                <c:pt idx="26">
                  <c:v>5.8630579999999997</c:v>
                </c:pt>
                <c:pt idx="27">
                  <c:v>5.8630579999999997</c:v>
                </c:pt>
                <c:pt idx="28">
                  <c:v>5.8758340000000002</c:v>
                </c:pt>
                <c:pt idx="29">
                  <c:v>5.8630579999999997</c:v>
                </c:pt>
                <c:pt idx="30">
                  <c:v>5.8630579999999997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2304"/>
        <c:axId val="-1180025776"/>
      </c:areaChar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Pipeline imports from Canada per day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-2.5004642289999999</c:v>
                </c:pt>
                <c:pt idx="1">
                  <c:v>-2.7004269999999999</c:v>
                </c:pt>
                <c:pt idx="2">
                  <c:v>-2.4135260000000001</c:v>
                </c:pt>
                <c:pt idx="3">
                  <c:v>-2.351391</c:v>
                </c:pt>
                <c:pt idx="4">
                  <c:v>-2.2597119999999999</c:v>
                </c:pt>
                <c:pt idx="5">
                  <c:v>-2.1883279999999998</c:v>
                </c:pt>
                <c:pt idx="6">
                  <c:v>-2.1732550000000002</c:v>
                </c:pt>
                <c:pt idx="7">
                  <c:v>-2.1609319999999999</c:v>
                </c:pt>
                <c:pt idx="8">
                  <c:v>-2.0929190000000002</c:v>
                </c:pt>
                <c:pt idx="9">
                  <c:v>-1.9371240000000001</c:v>
                </c:pt>
                <c:pt idx="10">
                  <c:v>-1.917359</c:v>
                </c:pt>
                <c:pt idx="11">
                  <c:v>-1.8384469999999999</c:v>
                </c:pt>
                <c:pt idx="12">
                  <c:v>-1.8198559999999999</c:v>
                </c:pt>
                <c:pt idx="13">
                  <c:v>-1.844244</c:v>
                </c:pt>
                <c:pt idx="14">
                  <c:v>-1.809328</c:v>
                </c:pt>
                <c:pt idx="15">
                  <c:v>-1.812236</c:v>
                </c:pt>
                <c:pt idx="16">
                  <c:v>-1.8189569999999999</c:v>
                </c:pt>
                <c:pt idx="17">
                  <c:v>-1.8256190000000001</c:v>
                </c:pt>
                <c:pt idx="18">
                  <c:v>-1.8103210000000001</c:v>
                </c:pt>
                <c:pt idx="19">
                  <c:v>-1.779215</c:v>
                </c:pt>
                <c:pt idx="20">
                  <c:v>-1.754076</c:v>
                </c:pt>
                <c:pt idx="21">
                  <c:v>-1.713443</c:v>
                </c:pt>
                <c:pt idx="22">
                  <c:v>-1.6971419999999999</c:v>
                </c:pt>
                <c:pt idx="23">
                  <c:v>-1.6831560000000001</c:v>
                </c:pt>
                <c:pt idx="24">
                  <c:v>-1.5352840000000001</c:v>
                </c:pt>
                <c:pt idx="25">
                  <c:v>-1.494729</c:v>
                </c:pt>
                <c:pt idx="26">
                  <c:v>-1.4668749999999999</c:v>
                </c:pt>
                <c:pt idx="27">
                  <c:v>-1.4417420000000001</c:v>
                </c:pt>
                <c:pt idx="28">
                  <c:v>-1.4439599999999999</c:v>
                </c:pt>
                <c:pt idx="29">
                  <c:v>-1.4007019999999999</c:v>
                </c:pt>
                <c:pt idx="30">
                  <c:v>-1.3646609999999999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Pipeline imports from Mexico per day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-1.706267E-3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LNG imports per day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-4.6139280999999997E-2</c:v>
                </c:pt>
                <c:pt idx="1">
                  <c:v>-3.7290999999999998E-2</c:v>
                </c:pt>
                <c:pt idx="2">
                  <c:v>-7.8645000000000007E-2</c:v>
                </c:pt>
                <c:pt idx="3">
                  <c:v>-7.6622999999999997E-2</c:v>
                </c:pt>
                <c:pt idx="4">
                  <c:v>-7.4602000000000002E-2</c:v>
                </c:pt>
                <c:pt idx="5">
                  <c:v>-7.2580000000000006E-2</c:v>
                </c:pt>
                <c:pt idx="6">
                  <c:v>-7.0557999999999996E-2</c:v>
                </c:pt>
                <c:pt idx="7">
                  <c:v>-6.8537000000000001E-2</c:v>
                </c:pt>
                <c:pt idx="8">
                  <c:v>-6.8537000000000001E-2</c:v>
                </c:pt>
                <c:pt idx="9">
                  <c:v>-6.8537000000000001E-2</c:v>
                </c:pt>
                <c:pt idx="10">
                  <c:v>-6.8537000000000001E-2</c:v>
                </c:pt>
                <c:pt idx="11">
                  <c:v>-6.8537000000000001E-2</c:v>
                </c:pt>
                <c:pt idx="12">
                  <c:v>-6.8537000000000001E-2</c:v>
                </c:pt>
                <c:pt idx="13">
                  <c:v>-6.8537000000000001E-2</c:v>
                </c:pt>
                <c:pt idx="14">
                  <c:v>-6.8537000000000001E-2</c:v>
                </c:pt>
                <c:pt idx="15">
                  <c:v>-6.8537000000000001E-2</c:v>
                </c:pt>
                <c:pt idx="16">
                  <c:v>-6.8537000000000001E-2</c:v>
                </c:pt>
                <c:pt idx="17">
                  <c:v>-6.8537000000000001E-2</c:v>
                </c:pt>
                <c:pt idx="18">
                  <c:v>-6.8537000000000001E-2</c:v>
                </c:pt>
                <c:pt idx="19">
                  <c:v>-6.8537000000000001E-2</c:v>
                </c:pt>
                <c:pt idx="20">
                  <c:v>-6.8537000000000001E-2</c:v>
                </c:pt>
                <c:pt idx="21">
                  <c:v>-6.8537000000000001E-2</c:v>
                </c:pt>
                <c:pt idx="22">
                  <c:v>-6.8537000000000001E-2</c:v>
                </c:pt>
                <c:pt idx="23">
                  <c:v>-6.8537000000000001E-2</c:v>
                </c:pt>
                <c:pt idx="24">
                  <c:v>-6.8537000000000001E-2</c:v>
                </c:pt>
                <c:pt idx="25">
                  <c:v>-6.8537000000000001E-2</c:v>
                </c:pt>
                <c:pt idx="26">
                  <c:v>-6.8537000000000001E-2</c:v>
                </c:pt>
                <c:pt idx="27">
                  <c:v>-6.8537000000000001E-2</c:v>
                </c:pt>
                <c:pt idx="28">
                  <c:v>-6.8537000000000001E-2</c:v>
                </c:pt>
                <c:pt idx="29">
                  <c:v>-6.8537000000000001E-2</c:v>
                </c:pt>
                <c:pt idx="30">
                  <c:v>-6.8537000000000001E-2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8832"/>
        <c:axId val="-1180030128"/>
      </c:area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net exports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2.7322654260000001</c:v>
                </c:pt>
                <c:pt idx="1">
                  <c:v>4.0112379999999996</c:v>
                </c:pt>
                <c:pt idx="2">
                  <c:v>5.0186419999999998</c:v>
                </c:pt>
                <c:pt idx="3">
                  <c:v>5.2849690000000002</c:v>
                </c:pt>
                <c:pt idx="4">
                  <c:v>5.4610320000000003</c:v>
                </c:pt>
                <c:pt idx="5">
                  <c:v>5.7565069999999903</c:v>
                </c:pt>
                <c:pt idx="6">
                  <c:v>5.7850450000000002</c:v>
                </c:pt>
                <c:pt idx="7">
                  <c:v>5.9260710000000003</c:v>
                </c:pt>
                <c:pt idx="8">
                  <c:v>6.286969</c:v>
                </c:pt>
                <c:pt idx="9">
                  <c:v>6.6973229999999901</c:v>
                </c:pt>
                <c:pt idx="10">
                  <c:v>6.9406609999999898</c:v>
                </c:pt>
                <c:pt idx="11">
                  <c:v>7.289695</c:v>
                </c:pt>
                <c:pt idx="12">
                  <c:v>7.5609339999999996</c:v>
                </c:pt>
                <c:pt idx="13">
                  <c:v>7.6565149999999997</c:v>
                </c:pt>
                <c:pt idx="14">
                  <c:v>7.7355489999999998</c:v>
                </c:pt>
                <c:pt idx="15">
                  <c:v>7.7829339999999902</c:v>
                </c:pt>
                <c:pt idx="16">
                  <c:v>7.7998459999999996</c:v>
                </c:pt>
                <c:pt idx="17">
                  <c:v>7.7871059999999996</c:v>
                </c:pt>
                <c:pt idx="18">
                  <c:v>7.8225419999999897</c:v>
                </c:pt>
                <c:pt idx="19">
                  <c:v>7.8795900000000003</c:v>
                </c:pt>
                <c:pt idx="20">
                  <c:v>7.9334889999999998</c:v>
                </c:pt>
                <c:pt idx="21">
                  <c:v>7.974863</c:v>
                </c:pt>
                <c:pt idx="22">
                  <c:v>7.9960259999999899</c:v>
                </c:pt>
                <c:pt idx="23">
                  <c:v>8.0195360000000004</c:v>
                </c:pt>
                <c:pt idx="24">
                  <c:v>8.2101649999999999</c:v>
                </c:pt>
                <c:pt idx="25">
                  <c:v>8.2410139999999998</c:v>
                </c:pt>
                <c:pt idx="26">
                  <c:v>8.2565369999999998</c:v>
                </c:pt>
                <c:pt idx="27">
                  <c:v>8.2713959999999993</c:v>
                </c:pt>
                <c:pt idx="28">
                  <c:v>8.2702259999999992</c:v>
                </c:pt>
                <c:pt idx="29">
                  <c:v>8.2873999999999999</c:v>
                </c:pt>
                <c:pt idx="30">
                  <c:v>8.3147579999999994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0032304"/>
        <c:axId val="-1180025776"/>
      </c:lineChart>
      <c:catAx>
        <c:axId val="-1180032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57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25776"/>
        <c:scaling>
          <c:orientation val="minMax"/>
          <c:max val="1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  <a:alpha val="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2304"/>
        <c:crossesAt val="12"/>
        <c:crossBetween val="midCat"/>
        <c:majorUnit val="5"/>
      </c:valAx>
      <c:valAx>
        <c:axId val="-1180030128"/>
        <c:scaling>
          <c:orientation val="minMax"/>
          <c:max val="41.095890000000004"/>
          <c:min val="-13.69863"/>
        </c:scaling>
        <c:delete val="1"/>
        <c:axPos val="r"/>
        <c:numFmt formatCode="#,##0.0" sourceLinked="0"/>
        <c:majorTickMark val="out"/>
        <c:minorTickMark val="none"/>
        <c:tickLblPos val="nextTo"/>
        <c:crossAx val="-1180038832"/>
        <c:crosses val="max"/>
        <c:crossBetween val="between"/>
        <c:majorUnit val="13.69863"/>
      </c:valAx>
      <c:catAx>
        <c:axId val="-118003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80030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549978127734"/>
          <c:y val="9.1375375216363894E-2"/>
          <c:w val="0.78928778433945757"/>
          <c:h val="0.81778553815962929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restus</c:v>
                </c:pt>
              </c:strCache>
            </c:strRef>
          </c:tx>
          <c:spPr>
            <a:solidFill>
              <a:srgbClr val="ADADAD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1.3092729999999997</c:v>
                </c:pt>
                <c:pt idx="1">
                  <c:v>1.591653</c:v>
                </c:pt>
                <c:pt idx="2">
                  <c:v>1.9385399999999999</c:v>
                </c:pt>
                <c:pt idx="3">
                  <c:v>2.11416</c:v>
                </c:pt>
                <c:pt idx="4">
                  <c:v>2.4086319999999994</c:v>
                </c:pt>
                <c:pt idx="5">
                  <c:v>2.5942759999999998</c:v>
                </c:pt>
                <c:pt idx="6">
                  <c:v>2.4971069999999993</c:v>
                </c:pt>
                <c:pt idx="7">
                  <c:v>2.4640090000000021</c:v>
                </c:pt>
                <c:pt idx="8">
                  <c:v>2.6931880000000028</c:v>
                </c:pt>
                <c:pt idx="9">
                  <c:v>2.9088029999999989</c:v>
                </c:pt>
                <c:pt idx="10">
                  <c:v>2.579774999999997</c:v>
                </c:pt>
                <c:pt idx="11">
                  <c:v>2.8385520000000013</c:v>
                </c:pt>
                <c:pt idx="12">
                  <c:v>2.4130959999999968</c:v>
                </c:pt>
                <c:pt idx="13">
                  <c:v>2.4265279999999976</c:v>
                </c:pt>
                <c:pt idx="14">
                  <c:v>2.3942159999999992</c:v>
                </c:pt>
                <c:pt idx="15">
                  <c:v>2.529067999999997</c:v>
                </c:pt>
                <c:pt idx="16">
                  <c:v>2.5801700000000025</c:v>
                </c:pt>
                <c:pt idx="17">
                  <c:v>2.6262020000000001</c:v>
                </c:pt>
                <c:pt idx="18">
                  <c:v>2.6654419999999961</c:v>
                </c:pt>
                <c:pt idx="19">
                  <c:v>2.6054550000000014</c:v>
                </c:pt>
                <c:pt idx="20">
                  <c:v>2.5112769999999993</c:v>
                </c:pt>
                <c:pt idx="21">
                  <c:v>2.5263320000000009</c:v>
                </c:pt>
                <c:pt idx="22">
                  <c:v>2.5370759999999986</c:v>
                </c:pt>
                <c:pt idx="23">
                  <c:v>2.5473529999999984</c:v>
                </c:pt>
                <c:pt idx="24">
                  <c:v>2.5372929999999982</c:v>
                </c:pt>
                <c:pt idx="25">
                  <c:v>2.4930560000000002</c:v>
                </c:pt>
                <c:pt idx="26">
                  <c:v>2.4722909999999989</c:v>
                </c:pt>
                <c:pt idx="27">
                  <c:v>2.4323579999999976</c:v>
                </c:pt>
                <c:pt idx="28">
                  <c:v>2.4362370000000002</c:v>
                </c:pt>
                <c:pt idx="29">
                  <c:v>2.5209269999999995</c:v>
                </c:pt>
                <c:pt idx="30">
                  <c:v>2.54962</c:v>
                </c:pt>
                <c:pt idx="31">
                  <c:v>2.5612780000000011</c:v>
                </c:pt>
                <c:pt idx="32">
                  <c:v>2.5680429999999999</c:v>
                </c:pt>
                <c:pt idx="33">
                  <c:v>2.5661789999999995</c:v>
                </c:pt>
                <c:pt idx="34">
                  <c:v>2.6116469999999987</c:v>
                </c:pt>
                <c:pt idx="35">
                  <c:v>2.6123800000000017</c:v>
                </c:pt>
                <c:pt idx="36">
                  <c:v>2.6244179999999995</c:v>
                </c:pt>
                <c:pt idx="37">
                  <c:v>2.652813000000001</c:v>
                </c:pt>
                <c:pt idx="38">
                  <c:v>2.7249410000000007</c:v>
                </c:pt>
                <c:pt idx="39">
                  <c:v>2.7510440000000016</c:v>
                </c:pt>
                <c:pt idx="40">
                  <c:v>2.7470470000000011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gulfcoast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1.5757190000000001</c:v>
                </c:pt>
                <c:pt idx="1">
                  <c:v>2.9000049999999997</c:v>
                </c:pt>
                <c:pt idx="2">
                  <c:v>3.4247620000000003</c:v>
                </c:pt>
                <c:pt idx="3">
                  <c:v>3.1463099999999997</c:v>
                </c:pt>
                <c:pt idx="4">
                  <c:v>3.0927929999999999</c:v>
                </c:pt>
                <c:pt idx="5">
                  <c:v>3.15821</c:v>
                </c:pt>
                <c:pt idx="6">
                  <c:v>3.02569</c:v>
                </c:pt>
                <c:pt idx="7">
                  <c:v>3.3351639999999998</c:v>
                </c:pt>
                <c:pt idx="8">
                  <c:v>4.2973509999999999</c:v>
                </c:pt>
                <c:pt idx="9">
                  <c:v>5.1708829999999999</c:v>
                </c:pt>
                <c:pt idx="10">
                  <c:v>5.0197289999999999</c:v>
                </c:pt>
                <c:pt idx="11">
                  <c:v>4.7825790000000001</c:v>
                </c:pt>
                <c:pt idx="12">
                  <c:v>5.954447</c:v>
                </c:pt>
                <c:pt idx="13">
                  <c:v>6.4846209999999997</c:v>
                </c:pt>
                <c:pt idx="14">
                  <c:v>6.6512390000000003</c:v>
                </c:pt>
                <c:pt idx="15">
                  <c:v>7.1901000000000002</c:v>
                </c:pt>
                <c:pt idx="16">
                  <c:v>7.4518580000000005</c:v>
                </c:pt>
                <c:pt idx="17">
                  <c:v>7.4898339999999992</c:v>
                </c:pt>
                <c:pt idx="18">
                  <c:v>7.5794920000000001</c:v>
                </c:pt>
                <c:pt idx="19">
                  <c:v>7.7469580000000002</c:v>
                </c:pt>
                <c:pt idx="20">
                  <c:v>7.9051119999999999</c:v>
                </c:pt>
                <c:pt idx="21">
                  <c:v>7.9626160000000006</c:v>
                </c:pt>
                <c:pt idx="22">
                  <c:v>7.8541410000000003</c:v>
                </c:pt>
                <c:pt idx="23">
                  <c:v>7.7542450000000001</c:v>
                </c:pt>
                <c:pt idx="24">
                  <c:v>7.6676080000000004</c:v>
                </c:pt>
                <c:pt idx="25">
                  <c:v>7.6774490000000002</c:v>
                </c:pt>
                <c:pt idx="26">
                  <c:v>7.65097</c:v>
                </c:pt>
                <c:pt idx="27">
                  <c:v>7.5329820000000005</c:v>
                </c:pt>
                <c:pt idx="28">
                  <c:v>7.4938259999999994</c:v>
                </c:pt>
                <c:pt idx="29">
                  <c:v>7.351172</c:v>
                </c:pt>
                <c:pt idx="30">
                  <c:v>7.2959130000000005</c:v>
                </c:pt>
                <c:pt idx="31">
                  <c:v>7.2098199999999997</c:v>
                </c:pt>
                <c:pt idx="32">
                  <c:v>7.0795029999999999</c:v>
                </c:pt>
                <c:pt idx="33">
                  <c:v>6.9601490000000004</c:v>
                </c:pt>
                <c:pt idx="34">
                  <c:v>6.8751829999999998</c:v>
                </c:pt>
                <c:pt idx="35">
                  <c:v>6.7849080000000006</c:v>
                </c:pt>
                <c:pt idx="36">
                  <c:v>6.64968</c:v>
                </c:pt>
                <c:pt idx="37">
                  <c:v>6.560181</c:v>
                </c:pt>
                <c:pt idx="38">
                  <c:v>6.456861</c:v>
                </c:pt>
                <c:pt idx="39">
                  <c:v>6.4363000000000001</c:v>
                </c:pt>
                <c:pt idx="40">
                  <c:v>6.3932180000000001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2E4B19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0.64902599999999999</c:v>
                </c:pt>
                <c:pt idx="1">
                  <c:v>1.4702030000000001</c:v>
                </c:pt>
                <c:pt idx="2">
                  <c:v>2.565369</c:v>
                </c:pt>
                <c:pt idx="3">
                  <c:v>3.8471129999999998</c:v>
                </c:pt>
                <c:pt idx="4">
                  <c:v>5.4069959999999995</c:v>
                </c:pt>
                <c:pt idx="5">
                  <c:v>6.609560000000001</c:v>
                </c:pt>
                <c:pt idx="6">
                  <c:v>7.5023869999999997</c:v>
                </c:pt>
                <c:pt idx="7">
                  <c:v>8.2481830000000009</c:v>
                </c:pt>
                <c:pt idx="8">
                  <c:v>9.8423839999999991</c:v>
                </c:pt>
                <c:pt idx="9">
                  <c:v>11.077382</c:v>
                </c:pt>
                <c:pt idx="10">
                  <c:v>11.998119000000001</c:v>
                </c:pt>
                <c:pt idx="11">
                  <c:v>12.880922999999999</c:v>
                </c:pt>
                <c:pt idx="12">
                  <c:v>11.276407000000001</c:v>
                </c:pt>
                <c:pt idx="13">
                  <c:v>10.701350999999999</c:v>
                </c:pt>
                <c:pt idx="14">
                  <c:v>10.511286999999999</c:v>
                </c:pt>
                <c:pt idx="15">
                  <c:v>11.426455000000001</c:v>
                </c:pt>
                <c:pt idx="16">
                  <c:v>11.977157</c:v>
                </c:pt>
                <c:pt idx="17">
                  <c:v>12.183187</c:v>
                </c:pt>
                <c:pt idx="18">
                  <c:v>12.444022</c:v>
                </c:pt>
                <c:pt idx="19">
                  <c:v>12.571545</c:v>
                </c:pt>
                <c:pt idx="20">
                  <c:v>12.540697999999999</c:v>
                </c:pt>
                <c:pt idx="21">
                  <c:v>12.676473</c:v>
                </c:pt>
                <c:pt idx="22">
                  <c:v>12.950652999999999</c:v>
                </c:pt>
                <c:pt idx="23">
                  <c:v>13.343920000000001</c:v>
                </c:pt>
                <c:pt idx="24">
                  <c:v>13.623898000000001</c:v>
                </c:pt>
                <c:pt idx="25">
                  <c:v>13.748009</c:v>
                </c:pt>
                <c:pt idx="26">
                  <c:v>13.997875000000001</c:v>
                </c:pt>
                <c:pt idx="27">
                  <c:v>14.170907999999999</c:v>
                </c:pt>
                <c:pt idx="28">
                  <c:v>14.466713</c:v>
                </c:pt>
                <c:pt idx="29">
                  <c:v>14.689741</c:v>
                </c:pt>
                <c:pt idx="30">
                  <c:v>14.855035999999998</c:v>
                </c:pt>
                <c:pt idx="31">
                  <c:v>14.948786999999999</c:v>
                </c:pt>
                <c:pt idx="32">
                  <c:v>15.097379</c:v>
                </c:pt>
                <c:pt idx="33">
                  <c:v>15.252451000000001</c:v>
                </c:pt>
                <c:pt idx="34">
                  <c:v>15.458979999999999</c:v>
                </c:pt>
                <c:pt idx="35">
                  <c:v>15.519447</c:v>
                </c:pt>
                <c:pt idx="36">
                  <c:v>15.655457</c:v>
                </c:pt>
                <c:pt idx="37">
                  <c:v>15.822414000000002</c:v>
                </c:pt>
                <c:pt idx="38">
                  <c:v>15.994192999999999</c:v>
                </c:pt>
                <c:pt idx="39">
                  <c:v>16.072389999999999</c:v>
                </c:pt>
                <c:pt idx="40">
                  <c:v>16.330939999999998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Southwest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1.964202</c:v>
                </c:pt>
                <c:pt idx="1">
                  <c:v>2.147322</c:v>
                </c:pt>
                <c:pt idx="2">
                  <c:v>2.2680119999999997</c:v>
                </c:pt>
                <c:pt idx="3">
                  <c:v>2.283534</c:v>
                </c:pt>
                <c:pt idx="4">
                  <c:v>2.4155570000000002</c:v>
                </c:pt>
                <c:pt idx="5">
                  <c:v>2.4707300000000001</c:v>
                </c:pt>
                <c:pt idx="6">
                  <c:v>2.4279439999999997</c:v>
                </c:pt>
                <c:pt idx="7">
                  <c:v>2.72871</c:v>
                </c:pt>
                <c:pt idx="8">
                  <c:v>3.3620120000000004</c:v>
                </c:pt>
                <c:pt idx="9">
                  <c:v>4.2648470000000005</c:v>
                </c:pt>
                <c:pt idx="10">
                  <c:v>4.7982129999999996</c:v>
                </c:pt>
                <c:pt idx="11">
                  <c:v>4.3718209999999997</c:v>
                </c:pt>
                <c:pt idx="12">
                  <c:v>3.8899230000000005</c:v>
                </c:pt>
                <c:pt idx="13">
                  <c:v>4.287801</c:v>
                </c:pt>
                <c:pt idx="14">
                  <c:v>4.2569629999999998</c:v>
                </c:pt>
                <c:pt idx="15">
                  <c:v>4.0566610000000001</c:v>
                </c:pt>
                <c:pt idx="16">
                  <c:v>4.0451379999999997</c:v>
                </c:pt>
                <c:pt idx="17">
                  <c:v>4.0616400000000006</c:v>
                </c:pt>
                <c:pt idx="18">
                  <c:v>4.0412460000000001</c:v>
                </c:pt>
                <c:pt idx="19">
                  <c:v>3.994507</c:v>
                </c:pt>
                <c:pt idx="20">
                  <c:v>3.9538929999999999</c:v>
                </c:pt>
                <c:pt idx="21">
                  <c:v>3.9567980000000005</c:v>
                </c:pt>
                <c:pt idx="22">
                  <c:v>3.9093410000000004</c:v>
                </c:pt>
                <c:pt idx="23">
                  <c:v>3.8872459999999998</c:v>
                </c:pt>
                <c:pt idx="24">
                  <c:v>3.8721730000000005</c:v>
                </c:pt>
                <c:pt idx="25">
                  <c:v>3.845942</c:v>
                </c:pt>
                <c:pt idx="26">
                  <c:v>3.8323970000000003</c:v>
                </c:pt>
                <c:pt idx="27">
                  <c:v>3.7937959999999999</c:v>
                </c:pt>
                <c:pt idx="28">
                  <c:v>3.737053</c:v>
                </c:pt>
                <c:pt idx="29">
                  <c:v>3.7723789999999999</c:v>
                </c:pt>
                <c:pt idx="30">
                  <c:v>3.7993779999999999</c:v>
                </c:pt>
                <c:pt idx="31">
                  <c:v>3.8244440000000002</c:v>
                </c:pt>
                <c:pt idx="32">
                  <c:v>3.8524910000000006</c:v>
                </c:pt>
                <c:pt idx="33">
                  <c:v>3.8825249999999998</c:v>
                </c:pt>
                <c:pt idx="34">
                  <c:v>3.9263480000000004</c:v>
                </c:pt>
                <c:pt idx="35">
                  <c:v>3.9174339999999996</c:v>
                </c:pt>
                <c:pt idx="36">
                  <c:v>3.9160849999999998</c:v>
                </c:pt>
                <c:pt idx="37">
                  <c:v>3.9435039999999999</c:v>
                </c:pt>
                <c:pt idx="38">
                  <c:v>3.9628809999999999</c:v>
                </c:pt>
                <c:pt idx="39">
                  <c:v>3.9828900000000003</c:v>
                </c:pt>
                <c:pt idx="40">
                  <c:v>4.0239330000000004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33392"/>
        <c:axId val="-1180027408"/>
      </c:areaChart>
      <c:catAx>
        <c:axId val="-118003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74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27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33392"/>
        <c:crossesAt val="1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7948717948718"/>
          <c:y val="8.9561486407295846E-2"/>
          <c:w val="0.74298026448617005"/>
          <c:h val="0.81959942696869736"/>
        </c:manualLayout>
      </c:layout>
      <c:areaChart>
        <c:grouping val="stacked"/>
        <c:varyColors val="0"/>
        <c:ser>
          <c:idx val="4"/>
          <c:order val="1"/>
          <c:tx>
            <c:strRef>
              <c:f>Sheet1!$B$1</c:f>
              <c:strCache>
                <c:ptCount val="1"/>
                <c:pt idx="0">
                  <c:v>restus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1.3092729999999997</c:v>
                </c:pt>
                <c:pt idx="1">
                  <c:v>1.591653</c:v>
                </c:pt>
                <c:pt idx="2">
                  <c:v>1.9385399999999999</c:v>
                </c:pt>
                <c:pt idx="3">
                  <c:v>2.11416</c:v>
                </c:pt>
                <c:pt idx="4">
                  <c:v>2.4086319999999994</c:v>
                </c:pt>
                <c:pt idx="5">
                  <c:v>2.5942759999999998</c:v>
                </c:pt>
                <c:pt idx="6">
                  <c:v>2.4971069999999993</c:v>
                </c:pt>
                <c:pt idx="7">
                  <c:v>2.4640090000000021</c:v>
                </c:pt>
                <c:pt idx="8">
                  <c:v>2.6931880000000028</c:v>
                </c:pt>
                <c:pt idx="9">
                  <c:v>2.9088029999999989</c:v>
                </c:pt>
                <c:pt idx="10">
                  <c:v>2.5798490000000029</c:v>
                </c:pt>
                <c:pt idx="11">
                  <c:v>2.8617739999999969</c:v>
                </c:pt>
                <c:pt idx="12">
                  <c:v>2.5711049999999998</c:v>
                </c:pt>
                <c:pt idx="13">
                  <c:v>2.4338739999999994</c:v>
                </c:pt>
                <c:pt idx="14">
                  <c:v>2.5132169999999991</c:v>
                </c:pt>
                <c:pt idx="15">
                  <c:v>2.6352119999999983</c:v>
                </c:pt>
                <c:pt idx="16">
                  <c:v>2.676740000000001</c:v>
                </c:pt>
                <c:pt idx="17">
                  <c:v>2.7640340000000005</c:v>
                </c:pt>
                <c:pt idx="18">
                  <c:v>2.8252560000000018</c:v>
                </c:pt>
                <c:pt idx="19">
                  <c:v>2.7799310000000044</c:v>
                </c:pt>
                <c:pt idx="20">
                  <c:v>2.7591549999999998</c:v>
                </c:pt>
                <c:pt idx="21">
                  <c:v>2.7283949999999999</c:v>
                </c:pt>
                <c:pt idx="22">
                  <c:v>2.7059549999999972</c:v>
                </c:pt>
                <c:pt idx="23">
                  <c:v>2.6972339999999981</c:v>
                </c:pt>
                <c:pt idx="24">
                  <c:v>2.6642330000000007</c:v>
                </c:pt>
                <c:pt idx="25">
                  <c:v>2.640089000000001</c:v>
                </c:pt>
                <c:pt idx="26">
                  <c:v>2.6128050000000025</c:v>
                </c:pt>
                <c:pt idx="27">
                  <c:v>2.631762000000001</c:v>
                </c:pt>
                <c:pt idx="28">
                  <c:v>2.6595499999999985</c:v>
                </c:pt>
                <c:pt idx="29">
                  <c:v>2.6677940000000002</c:v>
                </c:pt>
                <c:pt idx="30">
                  <c:v>2.6973830000000003</c:v>
                </c:pt>
                <c:pt idx="31">
                  <c:v>2.7417229999999941</c:v>
                </c:pt>
                <c:pt idx="32">
                  <c:v>2.8115210000000017</c:v>
                </c:pt>
                <c:pt idx="33">
                  <c:v>2.856844999999999</c:v>
                </c:pt>
                <c:pt idx="34">
                  <c:v>2.8700060000000045</c:v>
                </c:pt>
                <c:pt idx="35">
                  <c:v>2.885957000000003</c:v>
                </c:pt>
                <c:pt idx="36">
                  <c:v>2.9553199999999995</c:v>
                </c:pt>
                <c:pt idx="37">
                  <c:v>2.9795469999999997</c:v>
                </c:pt>
                <c:pt idx="38">
                  <c:v>2.9899930000000028</c:v>
                </c:pt>
                <c:pt idx="39">
                  <c:v>2.9919610000000043</c:v>
                </c:pt>
                <c:pt idx="40">
                  <c:v>3.012197999999997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gulfcoast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1.5757190000000001</c:v>
                </c:pt>
                <c:pt idx="1">
                  <c:v>2.9000049999999997</c:v>
                </c:pt>
                <c:pt idx="2">
                  <c:v>3.4247620000000003</c:v>
                </c:pt>
                <c:pt idx="3">
                  <c:v>3.1463099999999997</c:v>
                </c:pt>
                <c:pt idx="4">
                  <c:v>3.0927929999999999</c:v>
                </c:pt>
                <c:pt idx="5">
                  <c:v>3.15821</c:v>
                </c:pt>
                <c:pt idx="6">
                  <c:v>3.02569</c:v>
                </c:pt>
                <c:pt idx="7">
                  <c:v>3.3351639999999998</c:v>
                </c:pt>
                <c:pt idx="8">
                  <c:v>4.2973509999999999</c:v>
                </c:pt>
                <c:pt idx="9">
                  <c:v>5.1708829999999999</c:v>
                </c:pt>
                <c:pt idx="10">
                  <c:v>5.0199120000000006</c:v>
                </c:pt>
                <c:pt idx="11">
                  <c:v>4.859121</c:v>
                </c:pt>
                <c:pt idx="12">
                  <c:v>7.0430359999999999</c:v>
                </c:pt>
                <c:pt idx="13">
                  <c:v>7.7454300000000007</c:v>
                </c:pt>
                <c:pt idx="14">
                  <c:v>7.9182119999999996</c:v>
                </c:pt>
                <c:pt idx="15">
                  <c:v>7.9693860000000001</c:v>
                </c:pt>
                <c:pt idx="16">
                  <c:v>7.9233219999999998</c:v>
                </c:pt>
                <c:pt idx="17">
                  <c:v>7.9493220000000004</c:v>
                </c:pt>
                <c:pt idx="18">
                  <c:v>8.095839999999999</c:v>
                </c:pt>
                <c:pt idx="19">
                  <c:v>8.2423559999999991</c:v>
                </c:pt>
                <c:pt idx="20">
                  <c:v>8.3447050000000011</c:v>
                </c:pt>
                <c:pt idx="21">
                  <c:v>8.5089369999999995</c:v>
                </c:pt>
                <c:pt idx="22">
                  <c:v>8.6113039999999987</c:v>
                </c:pt>
                <c:pt idx="23">
                  <c:v>8.4312520000000006</c:v>
                </c:pt>
                <c:pt idx="24">
                  <c:v>8.2785989999999998</c:v>
                </c:pt>
                <c:pt idx="25">
                  <c:v>8.1887869999999996</c:v>
                </c:pt>
                <c:pt idx="26">
                  <c:v>8.1294419999999992</c:v>
                </c:pt>
                <c:pt idx="27">
                  <c:v>8.0382320000000007</c:v>
                </c:pt>
                <c:pt idx="28">
                  <c:v>7.9420500000000001</c:v>
                </c:pt>
                <c:pt idx="29">
                  <c:v>7.8802580000000004</c:v>
                </c:pt>
                <c:pt idx="30">
                  <c:v>7.8098970000000003</c:v>
                </c:pt>
                <c:pt idx="31">
                  <c:v>7.7454880000000008</c:v>
                </c:pt>
                <c:pt idx="32">
                  <c:v>7.7196499999999997</c:v>
                </c:pt>
                <c:pt idx="33">
                  <c:v>7.6345229999999997</c:v>
                </c:pt>
                <c:pt idx="34">
                  <c:v>7.6198360000000003</c:v>
                </c:pt>
                <c:pt idx="35">
                  <c:v>7.561928</c:v>
                </c:pt>
                <c:pt idx="36">
                  <c:v>7.4880869999999993</c:v>
                </c:pt>
                <c:pt idx="37">
                  <c:v>7.419956</c:v>
                </c:pt>
                <c:pt idx="38">
                  <c:v>7.3488259999999999</c:v>
                </c:pt>
                <c:pt idx="39">
                  <c:v>7.2682169999999999</c:v>
                </c:pt>
                <c:pt idx="40">
                  <c:v>7.2112860000000003</c:v>
                </c:pt>
              </c:numCache>
            </c:numRef>
          </c:val>
          <c:extLst/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0.64902599999999999</c:v>
                </c:pt>
                <c:pt idx="1">
                  <c:v>1.4702030000000001</c:v>
                </c:pt>
                <c:pt idx="2">
                  <c:v>2.565369</c:v>
                </c:pt>
                <c:pt idx="3">
                  <c:v>3.8471129999999998</c:v>
                </c:pt>
                <c:pt idx="4">
                  <c:v>5.4069959999999995</c:v>
                </c:pt>
                <c:pt idx="5">
                  <c:v>6.609560000000001</c:v>
                </c:pt>
                <c:pt idx="6">
                  <c:v>7.5023869999999997</c:v>
                </c:pt>
                <c:pt idx="7">
                  <c:v>8.2481830000000009</c:v>
                </c:pt>
                <c:pt idx="8">
                  <c:v>9.8423839999999991</c:v>
                </c:pt>
                <c:pt idx="9">
                  <c:v>11.077382</c:v>
                </c:pt>
                <c:pt idx="10">
                  <c:v>11.997904</c:v>
                </c:pt>
                <c:pt idx="11">
                  <c:v>12.800046</c:v>
                </c:pt>
                <c:pt idx="12">
                  <c:v>12.936639</c:v>
                </c:pt>
                <c:pt idx="13">
                  <c:v>12.898808000000001</c:v>
                </c:pt>
                <c:pt idx="14">
                  <c:v>12.994257000000001</c:v>
                </c:pt>
                <c:pt idx="15">
                  <c:v>12.875246000000001</c:v>
                </c:pt>
                <c:pt idx="16">
                  <c:v>12.916385999999999</c:v>
                </c:pt>
                <c:pt idx="17">
                  <c:v>13.055774000000001</c:v>
                </c:pt>
                <c:pt idx="18">
                  <c:v>13.377032</c:v>
                </c:pt>
                <c:pt idx="19">
                  <c:v>13.663573000000001</c:v>
                </c:pt>
                <c:pt idx="20">
                  <c:v>13.746953</c:v>
                </c:pt>
                <c:pt idx="21">
                  <c:v>13.976644</c:v>
                </c:pt>
                <c:pt idx="22">
                  <c:v>14.232923999999999</c:v>
                </c:pt>
                <c:pt idx="23">
                  <c:v>14.477364000000001</c:v>
                </c:pt>
                <c:pt idx="24">
                  <c:v>14.817738</c:v>
                </c:pt>
                <c:pt idx="25">
                  <c:v>14.800635999999999</c:v>
                </c:pt>
                <c:pt idx="26">
                  <c:v>14.968672</c:v>
                </c:pt>
                <c:pt idx="27">
                  <c:v>15.200207999999998</c:v>
                </c:pt>
                <c:pt idx="28">
                  <c:v>15.361965</c:v>
                </c:pt>
                <c:pt idx="29">
                  <c:v>15.557870000000001</c:v>
                </c:pt>
                <c:pt idx="30">
                  <c:v>15.829248000000002</c:v>
                </c:pt>
                <c:pt idx="31">
                  <c:v>16.048037000000001</c:v>
                </c:pt>
                <c:pt idx="32">
                  <c:v>16.172901</c:v>
                </c:pt>
                <c:pt idx="33">
                  <c:v>16.361420000000003</c:v>
                </c:pt>
                <c:pt idx="34">
                  <c:v>16.518932</c:v>
                </c:pt>
                <c:pt idx="35">
                  <c:v>16.572154999999999</c:v>
                </c:pt>
                <c:pt idx="36">
                  <c:v>16.669920000000001</c:v>
                </c:pt>
                <c:pt idx="37">
                  <c:v>16.879283999999998</c:v>
                </c:pt>
                <c:pt idx="38">
                  <c:v>17.080518999999999</c:v>
                </c:pt>
                <c:pt idx="39">
                  <c:v>17.150888000000002</c:v>
                </c:pt>
                <c:pt idx="40">
                  <c:v>17.258745000000001</c:v>
                </c:pt>
              </c:numCache>
            </c:numRef>
          </c:val>
          <c:extLst/>
        </c:ser>
        <c:ser>
          <c:idx val="3"/>
          <c:order val="4"/>
          <c:tx>
            <c:strRef>
              <c:f>Sheet1!$E$1</c:f>
              <c:strCache>
                <c:ptCount val="1"/>
                <c:pt idx="0">
                  <c:v>Southwest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1.964202</c:v>
                </c:pt>
                <c:pt idx="1">
                  <c:v>2.147322</c:v>
                </c:pt>
                <c:pt idx="2">
                  <c:v>2.2680119999999997</c:v>
                </c:pt>
                <c:pt idx="3">
                  <c:v>2.283534</c:v>
                </c:pt>
                <c:pt idx="4">
                  <c:v>2.4155570000000002</c:v>
                </c:pt>
                <c:pt idx="5">
                  <c:v>2.4707300000000001</c:v>
                </c:pt>
                <c:pt idx="6">
                  <c:v>2.4279439999999997</c:v>
                </c:pt>
                <c:pt idx="7">
                  <c:v>2.72871</c:v>
                </c:pt>
                <c:pt idx="8">
                  <c:v>3.3620120000000004</c:v>
                </c:pt>
                <c:pt idx="9">
                  <c:v>4.2648470000000005</c:v>
                </c:pt>
                <c:pt idx="10">
                  <c:v>4.7982589999999998</c:v>
                </c:pt>
                <c:pt idx="11">
                  <c:v>4.3855910000000007</c:v>
                </c:pt>
                <c:pt idx="12">
                  <c:v>4.611936</c:v>
                </c:pt>
                <c:pt idx="13">
                  <c:v>4.7422599999999999</c:v>
                </c:pt>
                <c:pt idx="14">
                  <c:v>4.8091679999999997</c:v>
                </c:pt>
                <c:pt idx="15">
                  <c:v>4.8886820000000002</c:v>
                </c:pt>
                <c:pt idx="16">
                  <c:v>5.0788660000000005</c:v>
                </c:pt>
                <c:pt idx="17">
                  <c:v>5.160323</c:v>
                </c:pt>
                <c:pt idx="18">
                  <c:v>5.2301960000000003</c:v>
                </c:pt>
                <c:pt idx="19">
                  <c:v>5.2621609999999999</c:v>
                </c:pt>
                <c:pt idx="20">
                  <c:v>5.2834190000000003</c:v>
                </c:pt>
                <c:pt idx="21">
                  <c:v>5.2947120000000005</c:v>
                </c:pt>
                <c:pt idx="22">
                  <c:v>5.3269269999999995</c:v>
                </c:pt>
                <c:pt idx="23">
                  <c:v>5.3209730000000004</c:v>
                </c:pt>
                <c:pt idx="24">
                  <c:v>5.3267769999999999</c:v>
                </c:pt>
                <c:pt idx="25">
                  <c:v>5.3427699999999998</c:v>
                </c:pt>
                <c:pt idx="26">
                  <c:v>5.3550709999999997</c:v>
                </c:pt>
                <c:pt idx="27">
                  <c:v>5.3922930000000004</c:v>
                </c:pt>
                <c:pt idx="28">
                  <c:v>5.4148430000000003</c:v>
                </c:pt>
                <c:pt idx="29">
                  <c:v>5.4721480000000007</c:v>
                </c:pt>
                <c:pt idx="30">
                  <c:v>5.5167950000000001</c:v>
                </c:pt>
                <c:pt idx="31">
                  <c:v>5.533169</c:v>
                </c:pt>
                <c:pt idx="32">
                  <c:v>5.5442609999999997</c:v>
                </c:pt>
                <c:pt idx="33">
                  <c:v>5.6387130000000001</c:v>
                </c:pt>
                <c:pt idx="34">
                  <c:v>5.6904940000000002</c:v>
                </c:pt>
                <c:pt idx="35">
                  <c:v>5.7895910000000006</c:v>
                </c:pt>
                <c:pt idx="36">
                  <c:v>5.8743629999999998</c:v>
                </c:pt>
                <c:pt idx="37">
                  <c:v>5.9546380000000001</c:v>
                </c:pt>
                <c:pt idx="38">
                  <c:v>6.0408589999999993</c:v>
                </c:pt>
                <c:pt idx="39">
                  <c:v>6.1117120000000007</c:v>
                </c:pt>
                <c:pt idx="40">
                  <c:v>6.186331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0026864"/>
        <c:axId val="-1180026320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'[1]shaleprod_by_reg@'!$BM$1:$DA$1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'[1]shaleprod_by_reg@'!$BM$1:$DA$1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-118002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63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8002632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0026864"/>
        <c:crossesAt val="1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0.28972</cdr:x>
      <cdr:y>0.1746</cdr:y>
    </cdr:from>
    <cdr:to>
      <cdr:x>0.68247</cdr:x>
      <cdr:y>0.31006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067024" y="668304"/>
          <a:ext cx="1446456" cy="518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0.2375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-829994"/>
          <a:ext cx="3682893" cy="861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Petroleum and other liquids balance </a:t>
          </a:r>
        </a:p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 Reference case</a:t>
          </a:r>
          <a:endParaRPr lang="en-US" sz="1200" b="1" i="0" baseline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m</a:t>
          </a:r>
          <a:r>
            <a:rPr lang="en-US" dirty="0" smtClean="0">
              <a:ea typeface="Times New Roman" charset="0"/>
              <a:cs typeface="Times New Roman" charset="0"/>
            </a:rPr>
            <a:t>illion barrels per day</a:t>
          </a:r>
          <a:endParaRPr lang="en-US" i="0" baseline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0.09239</cdr:x>
      <cdr:y>0</cdr:y>
    </cdr:from>
    <cdr:to>
      <cdr:x>0.63406</cdr:x>
      <cdr:y>0.12515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40088" y="-1633338"/>
          <a:ext cx="1407659" cy="358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               </a:t>
          </a:r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algn="l" eaLnBrk="0" hangingPunct="0"/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  <a:r>
            <a:rPr lang="en-US" sz="1200" b="0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    projections</a:t>
          </a:r>
        </a:p>
        <a:p xmlns:a="http://schemas.openxmlformats.org/drawingml/2006/main">
          <a:pPr algn="ctr" eaLnBrk="0" hangingPunct="0"/>
          <a:endParaRPr lang="en-US" sz="1200" b="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0.09685</cdr:x>
      <cdr:y>0</cdr:y>
    </cdr:from>
    <cdr:to>
      <cdr:x>0.63852</cdr:x>
      <cdr:y>0.12515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51700" y="0"/>
          <a:ext cx="1407658" cy="358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               </a:t>
          </a:r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algn="l" eaLnBrk="0" hangingPunct="0"/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  <a:r>
            <a:rPr lang="en-US" sz="1200" b="0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    projections</a:t>
          </a:r>
        </a:p>
        <a:p xmlns:a="http://schemas.openxmlformats.org/drawingml/2006/main">
          <a:pPr algn="ctr" eaLnBrk="0" hangingPunct="0"/>
          <a:endParaRPr lang="en-US" sz="1200" b="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0.18956</cdr:x>
      <cdr:y>0</cdr:y>
    </cdr:from>
    <cdr:to>
      <cdr:x>0.5944</cdr:x>
      <cdr:y>0.11595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750227" y="-1415582"/>
          <a:ext cx="1602209" cy="34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0.77302</cdr:x>
      <cdr:y>0.18148</cdr:y>
    </cdr:from>
    <cdr:to>
      <cdr:x>0.97547</cdr:x>
      <cdr:y>0.25529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8765" y="542750"/>
          <a:ext cx="777505" cy="2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imports</a:t>
          </a:r>
          <a:endParaRPr lang="en-US" sz="12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0.73708</cdr:x>
      <cdr:y>0.70363</cdr:y>
    </cdr:from>
    <cdr:to>
      <cdr:x>0.93795</cdr:x>
      <cdr:y>0.77744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30745" y="2104327"/>
          <a:ext cx="771437" cy="22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e</a:t>
          </a:r>
          <a:r>
            <a:rPr lang="en-US" sz="1200" b="1" dirty="0" smtClean="0">
              <a:solidFill>
                <a:schemeClr val="accent1"/>
              </a:solidFill>
            </a:rPr>
            <a:t>xports</a:t>
          </a:r>
          <a:endParaRPr lang="en-US" sz="12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0.71207</cdr:x>
      <cdr:y>0.44518</cdr:y>
    </cdr:from>
    <cdr:to>
      <cdr:x>0.98557</cdr:x>
      <cdr:y>0.52806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34690" y="1331370"/>
          <a:ext cx="1050371" cy="247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008000"/>
              </a:solidFill>
            </a:rPr>
            <a:t>net imports</a:t>
          </a:r>
          <a:endParaRPr lang="en-US" sz="1200" b="1" dirty="0">
            <a:solidFill>
              <a:srgbClr val="008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0.17923</cdr:x>
      <cdr:y>0.00137</cdr:y>
    </cdr:from>
    <cdr:to>
      <cdr:x>0.58407</cdr:x>
      <cdr:y>0.11732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709327" y="4097"/>
          <a:ext cx="1602210" cy="34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0.73267</cdr:x>
      <cdr:y>0.22043</cdr:y>
    </cdr:from>
    <cdr:to>
      <cdr:x>0.93512</cdr:x>
      <cdr:y>0.29424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3791" y="659223"/>
          <a:ext cx="777505" cy="2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2"/>
              </a:solidFill>
            </a:rPr>
            <a:t>i</a:t>
          </a:r>
          <a:r>
            <a:rPr lang="en-US" sz="1200" b="1" dirty="0" smtClean="0">
              <a:solidFill>
                <a:schemeClr val="accent2"/>
              </a:solidFill>
            </a:rPr>
            <a:t>mports</a:t>
          </a:r>
          <a:endParaRPr lang="en-US" sz="12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0.7585</cdr:x>
      <cdr:y>0.64894</cdr:y>
    </cdr:from>
    <cdr:to>
      <cdr:x>0.95937</cdr:x>
      <cdr:y>0.72275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13020" y="1940763"/>
          <a:ext cx="771437" cy="22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e</a:t>
          </a:r>
          <a:r>
            <a:rPr lang="en-US" sz="1200" b="1" dirty="0" smtClean="0">
              <a:solidFill>
                <a:schemeClr val="accent1"/>
              </a:solidFill>
            </a:rPr>
            <a:t>xports</a:t>
          </a:r>
          <a:endParaRPr lang="en-US" sz="12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0.68735</cdr:x>
      <cdr:y>0.41426</cdr:y>
    </cdr:from>
    <cdr:to>
      <cdr:x>0.98043</cdr:x>
      <cdr:y>0.50377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39746" y="1238913"/>
          <a:ext cx="1125595" cy="267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8000"/>
              </a:solidFill>
            </a:rPr>
            <a:t>n</a:t>
          </a:r>
          <a:r>
            <a:rPr lang="en-US" sz="1200" b="1" dirty="0" smtClean="0">
              <a:solidFill>
                <a:srgbClr val="008000"/>
              </a:solidFill>
            </a:rPr>
            <a:t>et imports</a:t>
          </a:r>
          <a:endParaRPr lang="en-US" sz="1200" b="1" dirty="0">
            <a:solidFill>
              <a:srgbClr val="008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0.7593</cdr:x>
      <cdr:y>0.23301</cdr:y>
    </cdr:from>
    <cdr:to>
      <cdr:x>1</cdr:x>
      <cdr:y>0.41331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5761" y="721690"/>
          <a:ext cx="946477" cy="558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accent2"/>
              </a:solidFill>
            </a:rPr>
            <a:t>r</a:t>
          </a:r>
          <a:r>
            <a:rPr lang="en-US" b="1" dirty="0" smtClean="0">
              <a:solidFill>
                <a:schemeClr val="accent2"/>
              </a:solidFill>
            </a:rPr>
            <a:t>enewable diesel</a:t>
          </a:r>
          <a:endParaRPr lang="en-US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0.75922</cdr:x>
      <cdr:y>0.65733</cdr:y>
    </cdr:from>
    <cdr:to>
      <cdr:x>0.99992</cdr:x>
      <cdr:y>0.83763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85443" y="2035898"/>
          <a:ext cx="946477" cy="558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accent1"/>
              </a:solidFill>
            </a:rPr>
            <a:t>biodiesel</a:t>
          </a:r>
          <a:endParaRPr lang="en-US" sz="1200" b="1" dirty="0">
            <a:solidFill>
              <a:schemeClr val="accent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0.23685</cdr:x>
      <cdr:y>0.01302</cdr:y>
    </cdr:from>
    <cdr:to>
      <cdr:x>0.43104</cdr:x>
      <cdr:y>0.13323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649565" y="38338"/>
          <a:ext cx="1352472" cy="354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projections</a:t>
          </a: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0.26471</cdr:x>
      <cdr:y>0.16929</cdr:y>
    </cdr:from>
    <cdr:to>
      <cdr:x>0.67128</cdr:x>
      <cdr:y>0.30354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44013" y="572755"/>
          <a:ext cx="1449894" cy="4542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0.0026</cdr:x>
      <cdr:y>0</cdr:y>
    </cdr:from>
    <cdr:to>
      <cdr:x>0.99739</cdr:x>
      <cdr:y>0.16947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9272" y="0"/>
          <a:ext cx="3547580" cy="583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Natural gas balance</a:t>
          </a:r>
        </a:p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 Reference case</a:t>
          </a:r>
          <a:endParaRPr lang="en-US" sz="1200" b="1" i="0" baseline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t</a:t>
          </a:r>
          <a:r>
            <a:rPr lang="en-US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rillion cubic feet</a:t>
          </a:r>
        </a:p>
        <a:p xmlns:a="http://schemas.openxmlformats.org/drawingml/2006/main">
          <a:pPr eaLnBrk="0" hangingPunct="0"/>
          <a:endParaRPr lang="en-US" sz="140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0.1222</cdr:x>
      <cdr:y>0.02027</cdr:y>
    </cdr:from>
    <cdr:to>
      <cdr:x>0.94828</cdr:x>
      <cdr:y>0.1767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17755" y="54185"/>
          <a:ext cx="2148076" cy="4181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0.12694</cdr:x>
      <cdr:y>0.15957</cdr:y>
    </cdr:from>
    <cdr:to>
      <cdr:x>0.52036</cdr:x>
      <cdr:y>0.4166</cdr:y>
    </cdr:to>
    <cdr:pic>
      <cdr:nvPicPr>
        <cdr:cNvPr id="3" name="Picture 2" descr="image00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0080" y="426553"/>
          <a:ext cx="1023026" cy="687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0.50229</cdr:x>
      <cdr:y>0.40683</cdr:y>
    </cdr:from>
    <cdr:to>
      <cdr:x>1</cdr:x>
      <cdr:y>0.98233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306117" y="1087530"/>
          <a:ext cx="1294208" cy="1538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b="1" i="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Southwest</a:t>
          </a:r>
        </a:p>
        <a:p xmlns:a="http://schemas.openxmlformats.org/drawingml/2006/main">
          <a:pPr eaLnBrk="0" hangingPunct="0"/>
          <a:endParaRPr lang="en-US" b="1" i="0" dirty="0" smtClean="0">
            <a:solidFill>
              <a:schemeClr val="bg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1" i="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East</a:t>
          </a:r>
        </a:p>
        <a:p xmlns:a="http://schemas.openxmlformats.org/drawingml/2006/main">
          <a:pPr eaLnBrk="0" hangingPunct="0"/>
          <a:endParaRPr lang="en-US" b="1" dirty="0" smtClean="0">
            <a:solidFill>
              <a:schemeClr val="bg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900" b="1" dirty="0">
            <a:solidFill>
              <a:schemeClr val="bg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1" i="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Gulf Coast</a:t>
          </a:r>
        </a:p>
        <a:p xmlns:a="http://schemas.openxmlformats.org/drawingml/2006/main">
          <a:pPr eaLnBrk="0" hangingPunct="0"/>
          <a:endParaRPr lang="en-US" sz="900" b="1" i="0" dirty="0" smtClean="0">
            <a:solidFill>
              <a:schemeClr val="bg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i="0" dirty="0" smtClean="0">
            <a:solidFill>
              <a:schemeClr val="bg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0.40182</cdr:x>
      <cdr:y>0.80817</cdr:y>
    </cdr:from>
    <cdr:to>
      <cdr:x>0.66695</cdr:x>
      <cdr:y>0.87604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861" y="2160389"/>
          <a:ext cx="689428" cy="181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0.1167</cdr:x>
      <cdr:y>0.02075</cdr:y>
    </cdr:from>
    <cdr:to>
      <cdr:x>0.94278</cdr:x>
      <cdr:y>0.17718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03467" y="55456"/>
          <a:ext cx="2148076" cy="4181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0.22439</cdr:x>
      <cdr:y>0.2074</cdr:y>
    </cdr:from>
    <cdr:to>
      <cdr:x>0.66892</cdr:x>
      <cdr:y>0.33448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890172" y="751001"/>
          <a:ext cx="1763477" cy="46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0.73169</cdr:x>
      <cdr:y>0.27472</cdr:y>
    </cdr:from>
    <cdr:to>
      <cdr:x>1</cdr:x>
      <cdr:y>0.92346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902641" y="864622"/>
          <a:ext cx="1064419" cy="2041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endParaRPr lang="en-US" sz="1200" b="1" i="0" dirty="0" smtClean="0">
            <a:solidFill>
              <a:schemeClr val="accent2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1" dirty="0">
            <a:solidFill>
              <a:schemeClr val="accent2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Oil and Gas </a:t>
          </a:r>
          <a:r>
            <a: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S</a:t>
          </a:r>
          <a:r>
            <a:rPr lang="en-US" sz="1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upply</a:t>
          </a:r>
          <a:br>
            <a:rPr lang="en-US" sz="1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</a:br>
          <a:r>
            <a:rPr lang="en-US" sz="1200" b="1" dirty="0" smtClean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rPr>
            <a:t>High Oil </a:t>
          </a:r>
          <a:r>
            <a:rPr lang="en-US" sz="1200" b="1" dirty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rPr>
            <a:t>P</a:t>
          </a:r>
          <a:r>
            <a:rPr lang="en-US" sz="1200" b="1" dirty="0" smtClean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rPr>
            <a:t>rice</a:t>
          </a:r>
          <a:endParaRPr lang="en-US" sz="1200" b="1" i="0" dirty="0" smtClean="0">
            <a:solidFill>
              <a:schemeClr val="accent5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algn="l" eaLnBrk="0" hangingPunct="0"/>
          <a:r>
            <a:rPr lang="en-US" sz="1200" b="1" dirty="0" smtClean="0">
              <a:solidFill>
                <a:schemeClr val="accent5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Low Oil Price</a:t>
          </a:r>
          <a:br>
            <a:rPr lang="en-US" sz="1200" b="1" dirty="0" smtClean="0">
              <a:solidFill>
                <a:schemeClr val="accent5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</a:br>
          <a:r>
            <a:rPr lang="en-US" sz="1200" b="1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rPr>
            <a:t>High Oil and Gas </a:t>
          </a:r>
          <a:r>
            <a:rPr lang="en-US" sz="1200" b="1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rPr>
            <a:t>S</a:t>
          </a:r>
          <a:r>
            <a:rPr lang="en-US" sz="1200" b="1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rPr>
            <a:t>upply</a:t>
          </a:r>
          <a:endParaRPr lang="en-US" sz="1200" b="1" i="0" dirty="0" smtClean="0">
            <a:solidFill>
              <a:schemeClr val="accent2">
                <a:lumMod val="75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0.96599</cdr:x>
      <cdr:y>0.18402</cdr:y>
    </cdr:to>
    <cdr:sp macro="" textlink="">
      <cdr:nvSpPr>
        <cdr:cNvPr id="4" name="Text Placeholder 1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529709" y="-692683"/>
          <a:ext cx="3832148" cy="66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bIns="0" anchor="b" anchorCtr="0"/>
        <a:lstStyle xmlns:a="http://schemas.openxmlformats.org/drawingml/2006/main">
          <a:lvl1pPr marL="342900" marR="0" indent="-34290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–"/>
            <a:defRPr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b="1" dirty="0" smtClean="0">
              <a:ea typeface="Times New Roman" charset="0"/>
              <a:cs typeface="Times New Roman" charset="0"/>
            </a:rPr>
            <a:t>Natural </a:t>
          </a:r>
          <a:r>
            <a:rPr lang="en-US" b="1" dirty="0">
              <a:ea typeface="Times New Roman" charset="0"/>
              <a:cs typeface="Times New Roman" charset="0"/>
            </a:rPr>
            <a:t>gas spot price at Henry </a:t>
          </a:r>
          <a:r>
            <a:rPr lang="en-US" b="1" dirty="0" smtClean="0">
              <a:ea typeface="Times New Roman" charset="0"/>
              <a:cs typeface="Times New Roman" charset="0"/>
            </a:rPr>
            <a:t>Hub</a:t>
          </a:r>
        </a:p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b="1" dirty="0" smtClean="0">
              <a:ea typeface="Times New Roman" charset="0"/>
              <a:cs typeface="Times New Roman" charset="0"/>
            </a:rPr>
            <a:t>AEO2022 </a:t>
          </a:r>
          <a:r>
            <a:rPr lang="en-US" b="1" dirty="0">
              <a:ea typeface="Times New Roman" charset="0"/>
              <a:cs typeface="Times New Roman" charset="0"/>
            </a:rPr>
            <a:t>o</a:t>
          </a:r>
          <a:r>
            <a:rPr lang="en-US" b="1" dirty="0" smtClean="0">
              <a:ea typeface="Times New Roman" charset="0"/>
              <a:cs typeface="Times New Roman" charset="0"/>
            </a:rPr>
            <a:t>il </a:t>
          </a:r>
          <a:r>
            <a:rPr lang="en-US" b="1" dirty="0">
              <a:ea typeface="Times New Roman" charset="0"/>
              <a:cs typeface="Times New Roman" charset="0"/>
            </a:rPr>
            <a:t>and </a:t>
          </a:r>
          <a:r>
            <a:rPr lang="en-US" b="1" dirty="0" smtClean="0">
              <a:ea typeface="Times New Roman" charset="0"/>
              <a:cs typeface="Times New Roman" charset="0"/>
            </a:rPr>
            <a:t>gas supply </a:t>
          </a:r>
          <a:r>
            <a:rPr lang="en-US" b="1" dirty="0">
              <a:ea typeface="Times New Roman" charset="0"/>
              <a:cs typeface="Times New Roman" charset="0"/>
            </a:rPr>
            <a:t>cases</a:t>
          </a:r>
        </a:p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dirty="0" smtClean="0">
              <a:ea typeface="Times New Roman" charset="0"/>
              <a:cs typeface="Times New Roman" charset="0"/>
            </a:rPr>
            <a:t>2021 </a:t>
          </a:r>
          <a:r>
            <a:rPr lang="en-US" dirty="0">
              <a:ea typeface="Times New Roman" charset="0"/>
              <a:cs typeface="Times New Roman" charset="0"/>
            </a:rPr>
            <a:t>dollars per million British thermal </a:t>
          </a:r>
          <a:r>
            <a:rPr lang="en-US" dirty="0" smtClean="0">
              <a:ea typeface="Times New Roman" charset="0"/>
              <a:cs typeface="Times New Roman" charset="0"/>
            </a:rPr>
            <a:t>units</a:t>
          </a:r>
          <a:endParaRPr lang="en-US" dirty="0"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0.00516</cdr:y>
    </cdr:from>
    <cdr:to>
      <cdr:x>1</cdr:x>
      <cdr:y>0.16598</cdr:y>
    </cdr:to>
    <cdr:sp macro="" textlink="">
      <cdr:nvSpPr>
        <cdr:cNvPr id="2" name="Text Placeholder 4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18068"/>
          <a:ext cx="3765508" cy="563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tIns="0" rIns="0" bIns="0" anchor="b" anchorCtr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/>
          <a:r>
            <a:rPr lang="en-US" sz="1200" b="1" dirty="0" smtClean="0"/>
            <a:t>Natural gas disposition and net exports</a:t>
          </a:r>
        </a:p>
        <a:p xmlns:a="http://schemas.openxmlformats.org/drawingml/2006/main">
          <a:pPr algn="l"/>
          <a:r>
            <a:rPr lang="en-US" sz="1200" b="1" dirty="0" smtClean="0"/>
            <a:t>AEO2022 Reference case</a:t>
          </a:r>
        </a:p>
        <a:p xmlns:a="http://schemas.openxmlformats.org/drawingml/2006/main">
          <a:pPr algn="l"/>
          <a:r>
            <a:rPr lang="en-US" sz="1200" dirty="0" smtClean="0"/>
            <a:t>trillion cubic feet</a:t>
          </a:r>
          <a:endParaRPr lang="en-US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0.12528</cdr:x>
      <cdr:y>0.16998</cdr:y>
    </cdr:from>
    <cdr:to>
      <cdr:x>0.53012</cdr:x>
      <cdr:y>0.26321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503983" y="628104"/>
          <a:ext cx="1628560" cy="344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0.04804</cdr:y>
    </cdr:from>
    <cdr:to>
      <cdr:x>0.8781</cdr:x>
      <cdr:y>0.14298</cdr:y>
    </cdr:to>
    <cdr:sp macro="" textlink="">
      <cdr:nvSpPr>
        <cdr:cNvPr id="3" name="Text Placeholder 1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66926"/>
          <a:ext cx="3452611" cy="32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bIns="0" anchor="b" anchorCtr="0"/>
        <a:lstStyle xmlns:a="http://schemas.openxmlformats.org/drawingml/2006/main">
          <a:lvl1pPr marL="342900" marR="0" indent="-34290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–"/>
            <a:defRPr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rtl="0" eaLnBrk="1" fontAlgn="base" hangingPunct="1">
            <a:spcBef>
              <a:spcPct val="20000"/>
            </a:spcBef>
            <a:spcAft>
              <a:spcPct val="0"/>
            </a:spcAft>
            <a:buFont typeface="Arial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endParaRPr lang="en-US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b="1" dirty="0"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400" b="1" dirty="0"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400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400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b="1" dirty="0" smtClean="0">
              <a:ea typeface="Times New Roman" charset="0"/>
              <a:cs typeface="Times New Roman" charset="0"/>
            </a:rPr>
            <a:t>U.S</a:t>
          </a:r>
          <a:r>
            <a:rPr lang="en-US" b="1" dirty="0">
              <a:ea typeface="Times New Roman" charset="0"/>
              <a:cs typeface="Times New Roman" charset="0"/>
            </a:rPr>
            <a:t>. crude oil </a:t>
          </a:r>
          <a:r>
            <a:rPr lang="en-US" b="1" dirty="0" smtClean="0">
              <a:ea typeface="Times New Roman" charset="0"/>
              <a:cs typeface="Times New Roman" charset="0"/>
            </a:rPr>
            <a:t>production</a:t>
          </a:r>
        </a:p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b="1" dirty="0" smtClean="0">
              <a:ea typeface="Times New Roman" charset="0"/>
              <a:cs typeface="Times New Roman" charset="0"/>
            </a:rPr>
            <a:t>AEO2022 Reference case and side cases</a:t>
          </a:r>
          <a:endParaRPr lang="en-US" b="1" dirty="0">
            <a:ea typeface="Times New Roman" charset="0"/>
            <a:cs typeface="Times New Roman" charset="0"/>
          </a:endParaRPr>
        </a:p>
        <a:p xmlns:a="http://schemas.openxmlformats.org/drawingml/2006/main">
          <a:pPr marL="0" indent="0" algn="l" eaLnBrk="0" hangingPunct="0">
            <a:spcBef>
              <a:spcPts val="0"/>
            </a:spcBef>
          </a:pPr>
          <a:r>
            <a:rPr lang="en-US" sz="1100" dirty="0" smtClean="0">
              <a:ea typeface="Times New Roman" charset="0"/>
              <a:cs typeface="Times New Roman" charset="0"/>
            </a:rPr>
            <a:t>million </a:t>
          </a:r>
          <a:r>
            <a:rPr lang="en-US" sz="1100" dirty="0">
              <a:ea typeface="Times New Roman" charset="0"/>
              <a:cs typeface="Times New Roman" charset="0"/>
            </a:rPr>
            <a:t>barrels per </a:t>
          </a:r>
          <a:r>
            <a:rPr lang="en-US" sz="1100" dirty="0" smtClean="0">
              <a:ea typeface="Times New Roman" charset="0"/>
              <a:cs typeface="Times New Roman" charset="0"/>
            </a:rPr>
            <a:t>day</a:t>
          </a:r>
          <a:endParaRPr lang="en-US" sz="1100" dirty="0">
            <a:ea typeface="Times New Roman" charset="0"/>
            <a:cs typeface="Times New Roman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0.7432</cdr:x>
      <cdr:y>0.22655</cdr:y>
    </cdr:from>
    <cdr:to>
      <cdr:x>1</cdr:x>
      <cdr:y>0.86725</cdr:y>
    </cdr:to>
    <cdr:sp macro="" textlink="">
      <cdr:nvSpPr>
        <cdr:cNvPr id="5" name="TextBox 2"/>
        <cdr:cNvSpPr txBox="1"/>
      </cdr:nvSpPr>
      <cdr:spPr bwMode="auto">
        <a:xfrm xmlns:a="http://schemas.openxmlformats.org/drawingml/2006/main">
          <a:off x="2922436" y="787198"/>
          <a:ext cx="1009801" cy="22262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dirty="0" smtClean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Oil Price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400" b="1" i="0" dirty="0" smtClean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Oil and Gas Supply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2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Oil and Gas Supply</a:t>
          </a:r>
        </a:p>
        <a:p xmlns:a="http://schemas.openxmlformats.org/drawingml/2006/main">
          <a:pPr eaLnBrk="0" hangingPunct="0"/>
          <a:endParaRPr lang="en-US" sz="500" b="1" i="0" dirty="0" smtClean="0">
            <a:solidFill>
              <a:schemeClr val="accent5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Oil Price</a:t>
          </a:r>
        </a:p>
      </cdr:txBody>
    </cdr:sp>
  </cdr:relSizeAnchor>
  <cdr:relSizeAnchor xmlns:cdr="http://schemas.openxmlformats.org/drawingml/2006/chartDrawing">
    <cdr:from>
      <cdr:x>0.12923</cdr:x>
      <cdr:y>0.17961</cdr:y>
    </cdr:from>
    <cdr:to>
      <cdr:x>0.5459</cdr:x>
      <cdr:y>0.27939</cdr:y>
    </cdr:to>
    <cdr:sp macro="" textlink="">
      <cdr:nvSpPr>
        <cdr:cNvPr id="6" name="TextBox 3"/>
        <cdr:cNvSpPr txBox="1"/>
      </cdr:nvSpPr>
      <cdr:spPr bwMode="auto">
        <a:xfrm xmlns:a="http://schemas.openxmlformats.org/drawingml/2006/main">
          <a:off x="508163" y="631565"/>
          <a:ext cx="1638446" cy="3508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   projections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0.08215</cdr:x>
      <cdr:y>0</cdr:y>
    </cdr:from>
    <cdr:to>
      <cdr:x>0.62382</cdr:x>
      <cdr:y>0.12515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13489" y="0"/>
          <a:ext cx="1407659" cy="358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               </a:t>
          </a:r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algn="l" eaLnBrk="0" hangingPunct="0"/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  <a:r>
            <a:rPr lang="en-US" sz="1200" b="0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    projections</a:t>
          </a:r>
        </a:p>
        <a:p xmlns:a="http://schemas.openxmlformats.org/drawingml/2006/main">
          <a:pPr algn="ctr" eaLnBrk="0" hangingPunct="0"/>
          <a:endParaRPr lang="en-US" sz="1200" b="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0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6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6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3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1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6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8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</a:t>
            </a:r>
            <a:br>
              <a:rPr lang="en-US" dirty="0"/>
            </a:br>
            <a:r>
              <a:rPr lang="en-US" dirty="0"/>
              <a:t>text.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4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0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2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6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7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0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9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3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26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3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86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91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19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5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2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l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58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47845"/>
            <a:ext cx="869694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217930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6185568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5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267263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022347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9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8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08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3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6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18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7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0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3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97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82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88062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2848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2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0" y="4785734"/>
            <a:ext cx="9144000" cy="36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1287" y="4823534"/>
            <a:ext cx="1223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bg1"/>
                </a:solidFill>
              </a:rPr>
              <a:t>#AEO2022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971823" y="4823534"/>
            <a:ext cx="1480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dirty="0" smtClean="0">
                <a:solidFill>
                  <a:schemeClr val="bg1"/>
                </a:solidFill>
                <a:latin typeface="+mn-lt"/>
              </a:rPr>
              <a:t>www.eia.gov/aeo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53125" y="4842273"/>
            <a:ext cx="351507" cy="242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12"/>
          <p:cNvCxnSpPr>
            <a:cxnSpLocks noChangeShapeType="1"/>
          </p:cNvCxnSpPr>
          <p:nvPr userDrawn="1"/>
        </p:nvCxnSpPr>
        <p:spPr bwMode="auto">
          <a:xfrm>
            <a:off x="6928994" y="4829380"/>
            <a:ext cx="0" cy="264893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72" r:id="rId2"/>
    <p:sldLayoutId id="2147485260" r:id="rId3"/>
    <p:sldLayoutId id="2147485261" r:id="rId4"/>
    <p:sldLayoutId id="2147485273" r:id="rId5"/>
    <p:sldLayoutId id="2147485275" r:id="rId6"/>
    <p:sldLayoutId id="2147485365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81" r:id="rId17"/>
    <p:sldLayoutId id="2147485282" r:id="rId18"/>
    <p:sldLayoutId id="2147485285" r:id="rId19"/>
    <p:sldLayoutId id="2147485288" r:id="rId20"/>
    <p:sldLayoutId id="2147485289" r:id="rId21"/>
    <p:sldLayoutId id="2147485290" r:id="rId22"/>
    <p:sldLayoutId id="2147485291" r:id="rId23"/>
    <p:sldLayoutId id="2147485292" r:id="rId24"/>
    <p:sldLayoutId id="2147485293" r:id="rId25"/>
    <p:sldLayoutId id="2147485294" r:id="rId26"/>
    <p:sldLayoutId id="2147485297" r:id="rId27"/>
    <p:sldLayoutId id="2147485298" r:id="rId28"/>
    <p:sldLayoutId id="2147485299" r:id="rId29"/>
    <p:sldLayoutId id="2147485300" r:id="rId30"/>
    <p:sldLayoutId id="2147485301" r:id="rId31"/>
    <p:sldLayoutId id="2147485302" r:id="rId32"/>
    <p:sldLayoutId id="2147485303" r:id="rId33"/>
    <p:sldLayoutId id="2147485306" r:id="rId34"/>
    <p:sldLayoutId id="2147485307" r:id="rId35"/>
    <p:sldLayoutId id="2147485308" r:id="rId36"/>
    <p:sldLayoutId id="2147485309" r:id="rId37"/>
    <p:sldLayoutId id="2147485310" r:id="rId38"/>
    <p:sldLayoutId id="2147485313" r:id="rId39"/>
    <p:sldLayoutId id="2147485314" r:id="rId40"/>
    <p:sldLayoutId id="2147485315" r:id="rId41"/>
    <p:sldLayoutId id="2147485316" r:id="rId42"/>
    <p:sldLayoutId id="2147485317" r:id="rId43"/>
    <p:sldLayoutId id="2147485318" r:id="rId44"/>
    <p:sldLayoutId id="2147485319" r:id="rId45"/>
    <p:sldLayoutId id="2147485322" r:id="rId46"/>
    <p:sldLayoutId id="2147485323" r:id="rId47"/>
    <p:sldLayoutId id="2147485327" r:id="rId48"/>
    <p:sldLayoutId id="2147485330" r:id="rId49"/>
    <p:sldLayoutId id="2147485331" r:id="rId50"/>
    <p:sldLayoutId id="2147485332" r:id="rId51"/>
    <p:sldLayoutId id="2147485347" r:id="rId5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  <p:sldLayoutId id="2147485360" r:id="rId12"/>
    <p:sldLayoutId id="2147485361" r:id="rId13"/>
    <p:sldLayoutId id="2147485362" r:id="rId14"/>
    <p:sldLayoutId id="2147485363" r:id="rId15"/>
    <p:sldLayoutId id="214748536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66F433-2D33-5443-9696-248A2B47E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028" y="1250326"/>
            <a:ext cx="6917288" cy="3032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0956" y="292605"/>
            <a:ext cx="7301648" cy="96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+mj-lt"/>
              </a:rPr>
              <a:t>Annual Energy Outlook 2022</a:t>
            </a:r>
            <a:r>
              <a:rPr lang="en-US" sz="4000" i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>
                <a:solidFill>
                  <a:schemeClr val="accent1"/>
                </a:solidFill>
                <a:latin typeface="+mj-lt"/>
              </a:rPr>
            </a:br>
            <a:r>
              <a:rPr lang="en-US" sz="2000" dirty="0">
                <a:solidFill>
                  <a:schemeClr val="accent1"/>
                </a:solidFill>
                <a:latin typeface="+mj-lt"/>
              </a:rPr>
              <a:t>with projections to 2050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51358" y="1255958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53802" y="4369353"/>
            <a:ext cx="243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March 3, 2022</a:t>
            </a:r>
          </a:p>
          <a:p>
            <a:pPr algn="r"/>
            <a:r>
              <a:rPr lang="en-US" sz="1600" dirty="0"/>
              <a:t>www.eia.gov/aeo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2" y="4513799"/>
            <a:ext cx="2157609" cy="440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2347" y="4646351"/>
            <a:ext cx="263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#</a:t>
            </a:r>
            <a:r>
              <a:rPr lang="en-US" sz="1400" dirty="0">
                <a:solidFill>
                  <a:schemeClr val="accent1"/>
                </a:solidFill>
              </a:rPr>
              <a:t>AEO2022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051358" y="4281133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859914" y="839222"/>
            <a:ext cx="2124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Narrative Figures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7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27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96884" y="4412661"/>
            <a:ext cx="8001000" cy="356871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18671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21SH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16487523"/>
              </p:ext>
            </p:extLst>
          </p:nvPr>
        </p:nvGraphicFramePr>
        <p:xfrm>
          <a:off x="685800" y="1539124"/>
          <a:ext cx="2598738" cy="286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453791" y="1073342"/>
            <a:ext cx="2599267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Low Oil Price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million barrels per </a:t>
            </a:r>
            <a:r>
              <a:rPr lang="en-US" sz="1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day</a:t>
            </a:r>
            <a:endParaRPr lang="en-US" sz="11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5800" y="1068518"/>
            <a:ext cx="4572000" cy="350254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sz="1200" b="1" i="0" dirty="0" smtClean="0"/>
              <a:t>Reference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i="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million </a:t>
            </a:r>
            <a:r>
              <a:rPr lang="en-US" sz="1100" i="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barrels per </a:t>
            </a:r>
            <a:r>
              <a:rPr lang="en-US" sz="1100" i="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day</a:t>
            </a:r>
            <a:endParaRPr lang="en-US" sz="1100" i="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graphicFrame>
        <p:nvGraphicFramePr>
          <p:cNvPr id="10" name="SL21SH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36021523"/>
              </p:ext>
            </p:extLst>
          </p:nvPr>
        </p:nvGraphicFramePr>
        <p:xfrm>
          <a:off x="3454320" y="1539124"/>
          <a:ext cx="2598738" cy="286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L21SH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9381196"/>
              </p:ext>
            </p:extLst>
          </p:nvPr>
        </p:nvGraphicFramePr>
        <p:xfrm>
          <a:off x="6244431" y="1539124"/>
          <a:ext cx="2598738" cy="286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>
          <a:xfrm>
            <a:off x="6233900" y="1073226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High Oil Price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million </a:t>
            </a:r>
            <a:r>
              <a:rPr lang="en-US" sz="1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barrels per </a:t>
            </a:r>
            <a:r>
              <a:rPr lang="en-US" sz="11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day</a:t>
            </a:r>
            <a:endParaRPr lang="en-US" sz="11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888560"/>
            <a:ext cx="60172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1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Crude </a:t>
            </a:r>
            <a:r>
              <a:rPr lang="en-US" sz="1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oil production</a:t>
            </a:r>
            <a:r>
              <a:rPr lang="en-US" sz="12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AEO2022 oil price</a:t>
            </a:r>
            <a:r>
              <a:rPr lang="en-US" sz="1200" b="1" dirty="0" smtClean="0"/>
              <a:t> cases</a:t>
            </a:r>
            <a:endParaRPr lang="en-US" sz="1200" b="1" dirty="0"/>
          </a:p>
        </p:txBody>
      </p:sp>
      <p:sp>
        <p:nvSpPr>
          <p:cNvPr id="17" name="TextBox 1"/>
          <p:cNvSpPr txBox="1"/>
          <p:nvPr/>
        </p:nvSpPr>
        <p:spPr bwMode="auto">
          <a:xfrm>
            <a:off x="1747284" y="2936525"/>
            <a:ext cx="1364393" cy="13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tight oil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Alaska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Gulf of Mexico</a:t>
            </a: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18" name="TextBox 1"/>
          <p:cNvSpPr txBox="1"/>
          <p:nvPr/>
        </p:nvSpPr>
        <p:spPr bwMode="auto">
          <a:xfrm>
            <a:off x="4449397" y="2958567"/>
            <a:ext cx="1364393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b="1" i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tight oil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Alaska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Gulf of Mexico</a:t>
            </a: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19" name="TextBox 1"/>
          <p:cNvSpPr txBox="1"/>
          <p:nvPr/>
        </p:nvSpPr>
        <p:spPr bwMode="auto">
          <a:xfrm>
            <a:off x="7513780" y="3056761"/>
            <a:ext cx="1364393" cy="13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tight oil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Alaska</a:t>
            </a:r>
            <a:endParaRPr lang="en-US" b="1" i="0" baseline="0" dirty="0" smtClean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Gulf of Mexico</a:t>
            </a:r>
          </a:p>
          <a:p>
            <a:pPr eaLnBrk="0" hangingPunct="0"/>
            <a:r>
              <a:rPr lang="en-US" b="1" i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05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28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USPETROTRD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88212911"/>
              </p:ext>
            </p:extLst>
          </p:nvPr>
        </p:nvGraphicFramePr>
        <p:xfrm>
          <a:off x="680086" y="1415582"/>
          <a:ext cx="3840480" cy="299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14363" y="1023624"/>
            <a:ext cx="4023360" cy="350851"/>
          </a:xfrm>
        </p:spPr>
        <p:txBody>
          <a:bodyPr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Total petroleum and other liquids trade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</a:t>
            </a:r>
            <a:r>
              <a:rPr lang="en-US" b="1" dirty="0" smtClean="0">
                <a:ea typeface="Times New Roman" charset="0"/>
                <a:cs typeface="Times New Roman" charset="0"/>
              </a:rPr>
              <a:t>Reference </a:t>
            </a:r>
            <a:r>
              <a:rPr lang="en-US" b="1" dirty="0">
                <a:ea typeface="Times New Roman" charset="0"/>
                <a:cs typeface="Times New Roman" charset="0"/>
              </a:rPr>
              <a:t>case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million barrels per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9" name="USCRDTRD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8296567"/>
              </p:ext>
            </p:extLst>
          </p:nvPr>
        </p:nvGraphicFramePr>
        <p:xfrm>
          <a:off x="4683443" y="1409480"/>
          <a:ext cx="3840480" cy="299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37723" y="1023623"/>
            <a:ext cx="4023360" cy="350851"/>
          </a:xfrm>
        </p:spPr>
        <p:txBody>
          <a:bodyPr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Crude oil </a:t>
            </a:r>
            <a:r>
              <a:rPr lang="en-US" b="1" dirty="0">
                <a:ea typeface="Times New Roman" charset="0"/>
                <a:cs typeface="Times New Roman" charset="0"/>
              </a:rPr>
              <a:t>trade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</a:t>
            </a:r>
            <a:r>
              <a:rPr lang="en-US" b="1" dirty="0" smtClean="0">
                <a:ea typeface="Times New Roman" charset="0"/>
                <a:cs typeface="Times New Roman" charset="0"/>
              </a:rPr>
              <a:t>Reference </a:t>
            </a:r>
            <a:r>
              <a:rPr lang="en-US" b="1" dirty="0">
                <a:ea typeface="Times New Roman" charset="0"/>
                <a:cs typeface="Times New Roman" charset="0"/>
              </a:rPr>
              <a:t>case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million barrels per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2943" y="4357908"/>
            <a:ext cx="8001000" cy="286096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0705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29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566319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887" y="787907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USCRDSUP"/>
          <p:cNvGraphicFramePr/>
          <p:nvPr>
            <p:extLst>
              <p:ext uri="{D42A27DB-BD31-4B8C-83A1-F6EECF244321}">
                <p14:modId xmlns:p14="http://schemas.microsoft.com/office/powerpoint/2010/main" val="3873305850"/>
              </p:ext>
            </p:extLst>
          </p:nvPr>
        </p:nvGraphicFramePr>
        <p:xfrm>
          <a:off x="685800" y="1439561"/>
          <a:ext cx="3657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1015129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Crude oil supply to domestic refineries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Reference 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million barrels per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Box 1"/>
          <p:cNvSpPr txBox="1"/>
          <p:nvPr/>
        </p:nvSpPr>
        <p:spPr bwMode="auto">
          <a:xfrm>
            <a:off x="1310570" y="1383608"/>
            <a:ext cx="1628560" cy="35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SL29SH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2138715"/>
              </p:ext>
            </p:extLst>
          </p:nvPr>
        </p:nvGraphicFramePr>
        <p:xfrm>
          <a:off x="4663440" y="1383608"/>
          <a:ext cx="3657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63440" y="1009852"/>
            <a:ext cx="4023360" cy="350851"/>
          </a:xfrm>
        </p:spPr>
        <p:txBody>
          <a:bodyPr/>
          <a:lstStyle/>
          <a:p>
            <a:pPr marL="0" lvl="0" indent="0"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Refinery </a:t>
            </a:r>
            <a:r>
              <a:rPr lang="en-US" b="1" dirty="0">
                <a:solidFill>
                  <a:srgbClr val="000000"/>
                </a:solidFill>
              </a:rPr>
              <a:t>utilization</a:t>
            </a:r>
          </a:p>
          <a:p>
            <a:pPr marL="0" lvl="0" indent="0"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AEO2022 Reference case</a:t>
            </a:r>
            <a:endParaRPr lang="en-US" b="1" dirty="0">
              <a:solidFill>
                <a:srgbClr val="000000"/>
              </a:solidFill>
            </a:endParaRPr>
          </a:p>
          <a:p>
            <a:pPr marL="0" lvl="0" indent="0" algn="l">
              <a:spcBef>
                <a:spcPts val="0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percentage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 bwMode="auto">
          <a:xfrm>
            <a:off x="5466454" y="1349547"/>
            <a:ext cx="1338239" cy="3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2021</a:t>
            </a:r>
          </a:p>
          <a:p>
            <a:pPr eaLnBrk="0" hangingPunct="0"/>
            <a:r>
              <a:rPr lang="en-US" sz="12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</a:t>
            </a:r>
            <a:r>
              <a:rPr lang="en-US" sz="1200" b="0" i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istory  </a:t>
            </a:r>
            <a:r>
              <a:rPr lang="en-US" sz="12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  projections</a:t>
            </a:r>
            <a:endParaRPr lang="en-US" sz="1200" b="0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30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274221"/>
            <a:ext cx="6213764" cy="475117"/>
          </a:xfrm>
        </p:spPr>
        <p:txBody>
          <a:bodyPr anchor="t"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SL27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12690861"/>
              </p:ext>
            </p:extLst>
          </p:nvPr>
        </p:nvGraphicFramePr>
        <p:xfrm>
          <a:off x="685800" y="1531021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SL27SH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6331800"/>
              </p:ext>
            </p:extLst>
          </p:nvPr>
        </p:nvGraphicFramePr>
        <p:xfrm>
          <a:off x="4486733" y="1536688"/>
          <a:ext cx="40227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08819" y="837694"/>
            <a:ext cx="3931920" cy="519114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Biomass-based diesel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production</a:t>
            </a:r>
            <a:endParaRPr lang="en-US" b="1" dirty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Reference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case</a:t>
            </a:r>
          </a:p>
          <a:p>
            <a:pPr marL="0" lvl="0" indent="0" eaLnBrk="0" hangingPunct="0">
              <a:spcBef>
                <a:spcPct val="0"/>
              </a:spcBef>
            </a:pPr>
            <a:r>
              <a:rPr lang="en-US" sz="1100" dirty="0">
                <a:solidFill>
                  <a:sysClr val="windowText" lastClr="000000"/>
                </a:solidFill>
                <a:latin typeface="Arial" charset="0"/>
                <a:ea typeface="Times New Roman" charset="0"/>
                <a:cs typeface="Times New Roman" charset="0"/>
              </a:rPr>
              <a:t>million barrels per </a:t>
            </a:r>
            <a:r>
              <a:rPr lang="en-US" sz="1100" dirty="0" smtClean="0">
                <a:solidFill>
                  <a:sysClr val="windowText" lastClr="000000"/>
                </a:solidFill>
                <a:latin typeface="Arial" charset="0"/>
                <a:ea typeface="Times New Roman" charset="0"/>
                <a:cs typeface="Times New Roman" charset="0"/>
              </a:rPr>
              <a:t>day</a:t>
            </a:r>
            <a:endParaRPr lang="en-US" sz="1100" dirty="0">
              <a:solidFill>
                <a:sysClr val="windowText" lastClr="000000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86098" y="1204638"/>
            <a:ext cx="4023360" cy="350851"/>
          </a:xfrm>
        </p:spPr>
        <p:txBody>
          <a:bodyPr/>
          <a:lstStyle/>
          <a:p>
            <a:pPr marL="0" lvl="0" indent="0" algn="l" eaLnBrk="0" hangingPunct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Biomass-based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diesel production as a percentage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of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petroleum diesel production </a:t>
            </a:r>
            <a:endParaRPr lang="en-US" b="1" dirty="0" smtClean="0">
              <a:solidFill>
                <a:srgbClr val="000000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marL="0" lvl="0" indent="0" algn="l" eaLnBrk="0" hangingPunct="0">
              <a:spcBef>
                <a:spcPct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Reference case</a:t>
            </a:r>
          </a:p>
          <a:p>
            <a:pPr marL="0" lvl="0" indent="0" algn="l" eaLnBrk="0" hangingPunct="0">
              <a:spcBef>
                <a:spcPct val="0"/>
              </a:spcBef>
            </a:pPr>
            <a:r>
              <a:rPr lang="en-US" sz="1100" dirty="0" smtClean="0">
                <a:solidFill>
                  <a:sysClr val="windowText" lastClr="000000"/>
                </a:solidFill>
                <a:latin typeface="Arial" charset="0"/>
                <a:ea typeface="Times New Roman" charset="0"/>
                <a:cs typeface="Times New Roman" charset="0"/>
              </a:rPr>
              <a:t>percentage</a:t>
            </a:r>
            <a:endParaRPr lang="en-US" dirty="0"/>
          </a:p>
        </p:txBody>
      </p:sp>
      <p:sp>
        <p:nvSpPr>
          <p:cNvPr id="18" name="TextBox 1"/>
          <p:cNvSpPr txBox="1"/>
          <p:nvPr/>
        </p:nvSpPr>
        <p:spPr bwMode="auto">
          <a:xfrm>
            <a:off x="1258209" y="1451238"/>
            <a:ext cx="1472944" cy="3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         </a:t>
            </a:r>
            <a:r>
              <a:rPr lang="en-US" sz="12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2021</a:t>
            </a:r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 history    projections</a:t>
            </a:r>
          </a:p>
        </p:txBody>
      </p:sp>
      <p:sp>
        <p:nvSpPr>
          <p:cNvPr id="19" name="TextBox 1"/>
          <p:cNvSpPr txBox="1"/>
          <p:nvPr/>
        </p:nvSpPr>
        <p:spPr bwMode="auto">
          <a:xfrm>
            <a:off x="5327411" y="1516641"/>
            <a:ext cx="1472944" cy="3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         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2021</a:t>
            </a:r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dirty="0">
                <a:ea typeface="Times New Roman" charset="0"/>
                <a:cs typeface="Times New Roman" charset="0"/>
              </a:rPr>
              <a:t> history    projections</a:t>
            </a:r>
          </a:p>
        </p:txBody>
      </p:sp>
    </p:spTree>
    <p:extLst>
      <p:ext uri="{BB962C8B-B14F-4D97-AF65-F5344CB8AC3E}">
        <p14:creationId xmlns:p14="http://schemas.microsoft.com/office/powerpoint/2010/main" val="29620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31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35434" y="4696836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7656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73" y="86905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BIOCONSUM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79835131"/>
              </p:ext>
            </p:extLst>
          </p:nvPr>
        </p:nvGraphicFramePr>
        <p:xfrm>
          <a:off x="679343" y="1405663"/>
          <a:ext cx="6964682" cy="294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5434" y="1054812"/>
            <a:ext cx="2599267" cy="350851"/>
          </a:xfrm>
        </p:spPr>
        <p:txBody>
          <a:bodyPr lIns="0"/>
          <a:lstStyle/>
          <a:p>
            <a:pPr eaLnBrk="0" hangingPunct="0"/>
            <a:endParaRPr lang="en-US" b="1" dirty="0" smtClean="0">
              <a:solidFill>
                <a:srgbClr val="000000"/>
              </a:solidFill>
            </a:endParaRPr>
          </a:p>
          <a:p>
            <a:pPr eaLnBrk="0" hangingPunct="0"/>
            <a:endParaRPr lang="en-US" b="1" dirty="0">
              <a:solidFill>
                <a:srgbClr val="000000"/>
              </a:solidFill>
            </a:endParaRPr>
          </a:p>
          <a:p>
            <a:pPr marL="0" eaLnBrk="0" hangingPunct="0"/>
            <a:r>
              <a:rPr lang="en-US" b="1" dirty="0" smtClean="0">
                <a:ea typeface="Times New Roman" charset="0"/>
                <a:cs typeface="Times New Roman" charset="0"/>
              </a:rPr>
              <a:t>U.S. energy-related </a:t>
            </a:r>
            <a:r>
              <a:rPr lang="en-US" b="1" dirty="0">
                <a:ea typeface="Times New Roman" charset="0"/>
                <a:cs typeface="Times New Roman" charset="0"/>
              </a:rPr>
              <a:t>biofuels </a:t>
            </a:r>
            <a:r>
              <a:rPr lang="en-US" b="1" dirty="0" smtClean="0">
                <a:solidFill>
                  <a:srgbClr val="000000"/>
                </a:solidFill>
              </a:rPr>
              <a:t>AEO2022 Reference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million </a:t>
            </a:r>
            <a:r>
              <a:rPr lang="en-US" sz="1100" dirty="0">
                <a:ea typeface="Times New Roman" charset="0"/>
                <a:cs typeface="Times New Roman" charset="0"/>
              </a:rPr>
              <a:t>barrels per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day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Box 1"/>
          <p:cNvSpPr txBox="1"/>
          <p:nvPr/>
        </p:nvSpPr>
        <p:spPr bwMode="auto">
          <a:xfrm>
            <a:off x="3314315" y="2742655"/>
            <a:ext cx="1657218" cy="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 anchor="t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biomass-based diesel</a:t>
            </a:r>
          </a:p>
          <a:p>
            <a:pPr eaLnBrk="0" hangingPunct="0"/>
            <a:endParaRPr lang="en-US" sz="1200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total ethanol</a:t>
            </a:r>
          </a:p>
          <a:p>
            <a:pPr eaLnBrk="0" hangingPunct="0"/>
            <a:endParaRPr lang="en-US" sz="1200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600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access chart data by right-clicking the </a:t>
            </a:r>
            <a:r>
              <a:rPr lang="en-US" dirty="0" smtClean="0"/>
              <a:t>chart.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599" y="1266243"/>
            <a:ext cx="1833750" cy="183375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3259569" y="2509521"/>
            <a:ext cx="4518209" cy="20194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55730" y="1733274"/>
            <a:ext cx="5063114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Production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21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304924"/>
            <a:ext cx="8001000" cy="529244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USPETROBAL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96080299"/>
              </p:ext>
            </p:extLst>
          </p:nvPr>
        </p:nvGraphicFramePr>
        <p:xfrm>
          <a:off x="685800" y="729109"/>
          <a:ext cx="3566160" cy="348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USNATGASBAL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5919018"/>
              </p:ext>
            </p:extLst>
          </p:nvPr>
        </p:nvGraphicFramePr>
        <p:xfrm>
          <a:off x="4435231" y="729109"/>
          <a:ext cx="3566160" cy="348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57" y="76862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3232548" y="1505707"/>
            <a:ext cx="1010840" cy="2731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2"/>
                </a:solidFill>
              </a:rPr>
              <a:t>production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61264" y="1980808"/>
            <a:ext cx="1182124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c</a:t>
            </a:r>
            <a:r>
              <a:rPr lang="en-US" sz="1200" b="1" dirty="0" smtClean="0">
                <a:solidFill>
                  <a:schemeClr val="accent1"/>
                </a:solidFill>
              </a:rPr>
              <a:t>onsumption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987458" y="1783779"/>
            <a:ext cx="1065124" cy="2731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2"/>
                </a:solidFill>
              </a:rPr>
              <a:t>p</a:t>
            </a:r>
            <a:r>
              <a:rPr lang="en-US" sz="1200" b="1" dirty="0" smtClean="0">
                <a:solidFill>
                  <a:schemeClr val="accent2"/>
                </a:solidFill>
              </a:rPr>
              <a:t>roduction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843513" y="2301393"/>
            <a:ext cx="1183473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c</a:t>
            </a:r>
            <a:r>
              <a:rPr lang="en-US" sz="1200" b="1" dirty="0" smtClean="0">
                <a:solidFill>
                  <a:schemeClr val="accent1"/>
                </a:solidFill>
              </a:rPr>
              <a:t>onsumption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22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422184"/>
            <a:ext cx="8001000" cy="401033"/>
          </a:xfrm>
        </p:spPr>
        <p:txBody>
          <a:bodyPr anchor="t"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(AEO2022)</a:t>
            </a:r>
          </a:p>
          <a:p>
            <a:r>
              <a:rPr lang="en-US" i="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13811" y="1032868"/>
            <a:ext cx="3719456" cy="385044"/>
          </a:xfrm>
        </p:spPr>
        <p:txBody>
          <a:bodyPr/>
          <a:lstStyle/>
          <a:p>
            <a:r>
              <a:rPr lang="en-US" sz="1200" b="1" i="0" dirty="0" smtClean="0"/>
              <a:t>Liquefied </a:t>
            </a:r>
            <a:r>
              <a:rPr lang="en-US" sz="1200" b="1" i="0" dirty="0"/>
              <a:t>natural gas (</a:t>
            </a:r>
            <a:r>
              <a:rPr lang="en-US" sz="1200" b="1" i="0" dirty="0" smtClean="0"/>
              <a:t>LNG) exports and capacity</a:t>
            </a:r>
          </a:p>
          <a:p>
            <a:r>
              <a:rPr lang="en-US" sz="1100" b="1" i="0" dirty="0" smtClean="0"/>
              <a:t>AEO2022 Reference case</a:t>
            </a:r>
          </a:p>
          <a:p>
            <a:r>
              <a:rPr lang="en-US" i="0" dirty="0" smtClean="0"/>
              <a:t>trillion cubic feet</a:t>
            </a:r>
            <a:endParaRPr lang="en-US" i="0" dirty="0"/>
          </a:p>
        </p:txBody>
      </p:sp>
      <p:graphicFrame>
        <p:nvGraphicFramePr>
          <p:cNvPr id="8" name="SL45SH3"/>
          <p:cNvGraphicFramePr/>
          <p:nvPr>
            <p:extLst>
              <p:ext uri="{D42A27DB-BD31-4B8C-83A1-F6EECF244321}">
                <p14:modId xmlns:p14="http://schemas.microsoft.com/office/powerpoint/2010/main" val="1977639753"/>
              </p:ext>
            </p:extLst>
          </p:nvPr>
        </p:nvGraphicFramePr>
        <p:xfrm>
          <a:off x="4213811" y="1417912"/>
          <a:ext cx="3931920" cy="314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L35SH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77322063"/>
              </p:ext>
            </p:extLst>
          </p:nvPr>
        </p:nvGraphicFramePr>
        <p:xfrm>
          <a:off x="685799" y="1433129"/>
          <a:ext cx="3566160" cy="295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799" y="1078244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sz="1200" b="1" i="0" dirty="0" smtClean="0">
                <a:ea typeface="Times New Roman" charset="0"/>
                <a:cs typeface="Times New Roman" charset="0"/>
              </a:rPr>
              <a:t>Dry </a:t>
            </a:r>
            <a:r>
              <a:rPr lang="en-US" sz="1200" b="1" i="0" dirty="0">
                <a:ea typeface="Times New Roman" charset="0"/>
                <a:cs typeface="Times New Roman" charset="0"/>
              </a:rPr>
              <a:t>natural gas </a:t>
            </a:r>
            <a:r>
              <a:rPr lang="en-US" sz="1200" b="1" i="0" dirty="0" smtClean="0">
                <a:ea typeface="Times New Roman" charset="0"/>
                <a:cs typeface="Times New Roman" charset="0"/>
              </a:rPr>
              <a:t>production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200" b="1" i="0" dirty="0" smtClean="0">
                <a:ea typeface="Times New Roman" charset="0"/>
                <a:cs typeface="Times New Roman" charset="0"/>
              </a:rPr>
              <a:t>AEO2022 side cases</a:t>
            </a:r>
            <a:endParaRPr lang="en-US" sz="1200" b="1" i="0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sz="1100" i="0" dirty="0">
                <a:ea typeface="Times New Roman" charset="0"/>
                <a:cs typeface="Times New Roman" charset="0"/>
              </a:rPr>
              <a:t>trillion cubic </a:t>
            </a:r>
            <a:r>
              <a:rPr lang="en-US" sz="1100" i="0" dirty="0" smtClean="0">
                <a:ea typeface="Times New Roman" charset="0"/>
                <a:cs typeface="Times New Roman" charset="0"/>
              </a:rPr>
              <a:t>feet</a:t>
            </a:r>
            <a:endParaRPr lang="en-US" sz="1100" i="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Box 1"/>
          <p:cNvSpPr txBox="1"/>
          <p:nvPr/>
        </p:nvSpPr>
        <p:spPr bwMode="auto">
          <a:xfrm>
            <a:off x="2329143" y="2779257"/>
            <a:ext cx="1881794" cy="14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rgbClr val="BD732A">
                    <a:lumMod val="75000"/>
                  </a:srgbClr>
                </a:solidFill>
                <a:ea typeface="Times New Roman" charset="0"/>
                <a:cs typeface="Arial" panose="020B0604020202020204" pitchFamily="34" charset="0"/>
              </a:rPr>
              <a:t>High Oil and</a:t>
            </a:r>
          </a:p>
          <a:p>
            <a:pPr eaLnBrk="0" hangingPunct="0"/>
            <a:r>
              <a:rPr lang="en-US" sz="1200" b="1" dirty="0" smtClean="0">
                <a:solidFill>
                  <a:srgbClr val="BD732A">
                    <a:lumMod val="75000"/>
                  </a:srgbClr>
                </a:solidFill>
                <a:ea typeface="Times New Roman" charset="0"/>
                <a:cs typeface="Arial" panose="020B0604020202020204" pitchFamily="34" charset="0"/>
              </a:rPr>
              <a:t>Gas Supply</a:t>
            </a:r>
          </a:p>
          <a:p>
            <a:pPr eaLnBrk="0" hangingPunct="0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Arial" panose="020B0604020202020204" pitchFamily="34" charset="0"/>
              </a:rPr>
              <a:t>High Oil Price</a:t>
            </a:r>
          </a:p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ea typeface="Times New Roman" charset="0"/>
                <a:cs typeface="Arial" panose="020B0604020202020204" pitchFamily="34" charset="0"/>
              </a:rPr>
              <a:t>Reference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Times New Roman" charset="0"/>
                <a:cs typeface="Arial" panose="020B0604020202020204" pitchFamily="34" charset="0"/>
              </a:rPr>
              <a:t>Low Oil Price</a:t>
            </a:r>
          </a:p>
          <a:p>
            <a:pPr eaLnBrk="0" hangingPunct="0"/>
            <a:r>
              <a:rPr lang="en-US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Low </a:t>
            </a:r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Oil and </a:t>
            </a:r>
            <a:endPara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Gas Supply</a:t>
            </a:r>
            <a:endPara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dirty="0" smtClean="0">
              <a:solidFill>
                <a:srgbClr val="5D9732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4876" y="2281181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c</a:t>
            </a:r>
            <a:r>
              <a:rPr lang="en-US" sz="1200" b="1" dirty="0" smtClean="0">
                <a:solidFill>
                  <a:schemeClr val="accent5"/>
                </a:solidFill>
              </a:rPr>
              <a:t>urrent/under construction U.S. LNG export capacity as of 2021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13" name="TextBox 1"/>
          <p:cNvSpPr txBox="1"/>
          <p:nvPr/>
        </p:nvSpPr>
        <p:spPr bwMode="auto">
          <a:xfrm>
            <a:off x="4832747" y="1402585"/>
            <a:ext cx="2148076" cy="4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history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7" name="TextBox 1"/>
          <p:cNvSpPr txBox="1"/>
          <p:nvPr/>
        </p:nvSpPr>
        <p:spPr bwMode="auto">
          <a:xfrm>
            <a:off x="1663518" y="1364867"/>
            <a:ext cx="2148076" cy="4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history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23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7302" y="4305307"/>
            <a:ext cx="8001000" cy="396909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51" y="645767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0341" y="757248"/>
            <a:ext cx="70338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U.S. natural gas trade, AEO2022 </a:t>
            </a:r>
            <a:r>
              <a:rPr lang="en-US" sz="1400" b="1" dirty="0"/>
              <a:t>oil and </a:t>
            </a:r>
            <a:r>
              <a:rPr lang="en-US" sz="1400" b="1" dirty="0" smtClean="0"/>
              <a:t>natural gas </a:t>
            </a:r>
            <a:r>
              <a:rPr lang="en-US" sz="1400" b="1" dirty="0"/>
              <a:t>supply cases</a:t>
            </a:r>
            <a:endParaRPr lang="en-US" sz="1400" b="1" dirty="0"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</a:pPr>
            <a:endParaRPr lang="en-US" sz="200" b="1" dirty="0"/>
          </a:p>
        </p:txBody>
      </p:sp>
      <p:graphicFrame>
        <p:nvGraphicFramePr>
          <p:cNvPr id="37" name="SL43SH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0088038"/>
              </p:ext>
            </p:extLst>
          </p:nvPr>
        </p:nvGraphicFramePr>
        <p:xfrm>
          <a:off x="6289879" y="1249787"/>
          <a:ext cx="256032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SL43SH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61614407"/>
              </p:ext>
            </p:extLst>
          </p:nvPr>
        </p:nvGraphicFramePr>
        <p:xfrm>
          <a:off x="3538320" y="1203742"/>
          <a:ext cx="2560320" cy="314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SL43SH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92609063"/>
              </p:ext>
            </p:extLst>
          </p:nvPr>
        </p:nvGraphicFramePr>
        <p:xfrm>
          <a:off x="557158" y="1117614"/>
          <a:ext cx="2981162" cy="322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38320" y="1122498"/>
            <a:ext cx="2598738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Low Oil and Gas Supply case</a:t>
            </a:r>
            <a:endParaRPr lang="en-US" dirty="0" smtClean="0"/>
          </a:p>
          <a:p>
            <a:pPr marL="0"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smtClean="0"/>
              <a:t>trillion </a:t>
            </a:r>
            <a:r>
              <a:rPr lang="en-US" sz="1100" dirty="0"/>
              <a:t>cubic </a:t>
            </a:r>
            <a:r>
              <a:rPr lang="en-US" sz="1100" dirty="0" smtClean="0"/>
              <a:t>feet</a:t>
            </a:r>
            <a:endParaRPr lang="en-US" sz="110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9879" y="1117614"/>
            <a:ext cx="2742599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High Oil and Gas Supply case</a:t>
            </a:r>
            <a:endParaRPr lang="en-US" dirty="0" smtClean="0"/>
          </a:p>
          <a:p>
            <a:pPr marL="0"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trillion cubic </a:t>
            </a:r>
            <a:r>
              <a:rPr lang="en-US" sz="1100" dirty="0" smtClean="0"/>
              <a:t>feet    billion cubic feet per day</a:t>
            </a:r>
          </a:p>
        </p:txBody>
      </p:sp>
      <p:sp>
        <p:nvSpPr>
          <p:cNvPr id="42" name="Text Placeholder 5"/>
          <p:cNvSpPr txBox="1">
            <a:spLocks/>
          </p:cNvSpPr>
          <p:nvPr/>
        </p:nvSpPr>
        <p:spPr>
          <a:xfrm>
            <a:off x="597790" y="1130484"/>
            <a:ext cx="2082114" cy="350851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smtClean="0">
                <a:solidFill>
                  <a:srgbClr val="000000"/>
                </a:solidFill>
              </a:rPr>
              <a:t>Reference case</a:t>
            </a:r>
            <a:endParaRPr lang="en-US" sz="1200" i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 sz="12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i="0" smtClean="0">
                <a:solidFill>
                  <a:srgbClr val="000000"/>
                </a:solidFill>
              </a:rPr>
              <a:t>trillion cubic feet</a:t>
            </a:r>
            <a:endParaRPr lang="en-US" sz="1100" i="0" dirty="0" smtClean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13169" y="2300710"/>
            <a:ext cx="929531" cy="1677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LNG exports</a:t>
            </a:r>
          </a:p>
          <a:p>
            <a:r>
              <a:rPr lang="en-US" sz="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net exports</a:t>
            </a:r>
          </a:p>
          <a:p>
            <a:endParaRPr lang="en-US" sz="900" b="1" dirty="0" smtClean="0">
              <a:solidFill>
                <a:schemeClr val="accent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endParaRPr lang="en-US" sz="900" b="1" dirty="0" smtClean="0">
              <a:solidFill>
                <a:schemeClr val="accent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r>
              <a:rPr lang="en-US" sz="9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pipeline exports </a:t>
            </a:r>
          </a:p>
          <a:p>
            <a:r>
              <a:rPr lang="en-US" sz="9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to Mexico</a:t>
            </a:r>
          </a:p>
          <a:p>
            <a:r>
              <a:rPr lang="en-US" sz="9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exports</a:t>
            </a:r>
          </a:p>
          <a:p>
            <a:r>
              <a:rPr lang="en-US" sz="9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Canada</a:t>
            </a:r>
          </a:p>
          <a:p>
            <a:r>
              <a:rPr 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imports</a:t>
            </a:r>
          </a:p>
          <a:p>
            <a:r>
              <a:rPr 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Canada</a:t>
            </a:r>
          </a:p>
          <a:p>
            <a:r>
              <a:rPr lang="en-US" sz="900" b="1" dirty="0" smtClean="0">
                <a:solidFill>
                  <a:schemeClr val="accent1"/>
                </a:solidFill>
              </a:rPr>
              <a:t>LNG </a:t>
            </a:r>
            <a:r>
              <a:rPr lang="en-US" sz="900" b="1" dirty="0">
                <a:solidFill>
                  <a:schemeClr val="accent1"/>
                </a:solidFill>
              </a:rPr>
              <a:t>imports</a:t>
            </a:r>
          </a:p>
          <a:p>
            <a:endParaRPr lang="en-US" sz="1000" dirty="0" smtClean="0">
              <a:solidFill>
                <a:srgbClr val="0096D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24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L38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88298869"/>
              </p:ext>
            </p:extLst>
          </p:nvPr>
        </p:nvGraphicFramePr>
        <p:xfrm>
          <a:off x="3294606" y="1569782"/>
          <a:ext cx="2598738" cy="267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324688" y="1239851"/>
            <a:ext cx="2599267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 smtClean="0"/>
              <a:t>Low Oil Price case</a:t>
            </a:r>
          </a:p>
          <a:p>
            <a:pPr marL="0" inden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trillion </a:t>
            </a:r>
            <a:r>
              <a:rPr lang="en-US" sz="1100" dirty="0">
                <a:ea typeface="Times New Roman" charset="0"/>
                <a:cs typeface="Times New Roman" charset="0"/>
              </a:rPr>
              <a:t>cubic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feet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5800" y="1239852"/>
            <a:ext cx="2524294" cy="350851"/>
          </a:xfrm>
        </p:spPr>
        <p:txBody>
          <a:bodyPr/>
          <a:lstStyle/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 smtClean="0">
                <a:ea typeface="Times New Roman" charset="0"/>
                <a:cs typeface="Times New Roman" charset="0"/>
              </a:rPr>
              <a:t>Reference case</a:t>
            </a: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0" dirty="0" smtClean="0">
                <a:ea typeface="Times New Roman" charset="0"/>
                <a:cs typeface="Times New Roman" charset="0"/>
              </a:rPr>
              <a:t>trillion </a:t>
            </a:r>
            <a:r>
              <a:rPr lang="en-US" sz="1100" i="0" dirty="0">
                <a:ea typeface="Times New Roman" charset="0"/>
                <a:cs typeface="Times New Roman" charset="0"/>
              </a:rPr>
              <a:t>cubic </a:t>
            </a:r>
            <a:r>
              <a:rPr lang="en-US" sz="1100" i="0" dirty="0" smtClean="0">
                <a:ea typeface="Times New Roman" charset="0"/>
                <a:cs typeface="Times New Roman" charset="0"/>
              </a:rPr>
              <a:t>feet</a:t>
            </a:r>
            <a:endParaRPr lang="en-US" sz="1100" i="0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SL38SH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82914440"/>
              </p:ext>
            </p:extLst>
          </p:nvPr>
        </p:nvGraphicFramePr>
        <p:xfrm>
          <a:off x="609768" y="1569782"/>
          <a:ext cx="2600325" cy="267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 bwMode="auto">
          <a:xfrm>
            <a:off x="3584693" y="1629665"/>
            <a:ext cx="2148076" cy="4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history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949028"/>
            <a:ext cx="72627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ea typeface="Times New Roman" charset="0"/>
                <a:cs typeface="Times New Roman" charset="0"/>
              </a:rPr>
              <a:t>Dry natural </a:t>
            </a:r>
            <a:r>
              <a:rPr lang="en-US" sz="1400" b="1" dirty="0">
                <a:ea typeface="Times New Roman" charset="0"/>
                <a:cs typeface="Times New Roman" charset="0"/>
              </a:rPr>
              <a:t>gas production from shale </a:t>
            </a:r>
            <a:r>
              <a:rPr lang="en-US" sz="1400" b="1" dirty="0" smtClean="0">
                <a:ea typeface="Times New Roman" charset="0"/>
                <a:cs typeface="Times New Roman" charset="0"/>
              </a:rPr>
              <a:t>resources, AEO2022 </a:t>
            </a:r>
            <a:r>
              <a:rPr lang="en-US" sz="1400" b="1" dirty="0">
                <a:ea typeface="Times New Roman" charset="0"/>
                <a:cs typeface="Times New Roman" charset="0"/>
              </a:rPr>
              <a:t>o</a:t>
            </a:r>
            <a:r>
              <a:rPr lang="en-US" sz="1400" b="1" dirty="0" smtClean="0">
                <a:ea typeface="Times New Roman" charset="0"/>
                <a:cs typeface="Times New Roman" charset="0"/>
              </a:rPr>
              <a:t>il </a:t>
            </a:r>
            <a:r>
              <a:rPr lang="en-US" sz="1400" b="1" dirty="0">
                <a:ea typeface="Times New Roman" charset="0"/>
                <a:cs typeface="Times New Roman" charset="0"/>
              </a:rPr>
              <a:t>p</a:t>
            </a:r>
            <a:r>
              <a:rPr lang="en-US" sz="1400" b="1" dirty="0" smtClean="0">
                <a:ea typeface="Times New Roman" charset="0"/>
                <a:cs typeface="Times New Roman" charset="0"/>
              </a:rPr>
              <a:t>rice cases</a:t>
            </a:r>
            <a:endParaRPr lang="en-US" sz="1400" b="1" dirty="0"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</a:pPr>
            <a:endParaRPr lang="en-US" sz="200" b="1" dirty="0"/>
          </a:p>
        </p:txBody>
      </p:sp>
      <p:sp>
        <p:nvSpPr>
          <p:cNvPr id="13" name="Rectangle 12"/>
          <p:cNvSpPr/>
          <p:nvPr/>
        </p:nvSpPr>
        <p:spPr>
          <a:xfrm>
            <a:off x="1308956" y="3794970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rest of United </a:t>
            </a:r>
            <a:r>
              <a:rPr lang="en-US" sz="11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States</a:t>
            </a:r>
            <a:endParaRPr lang="en-US" sz="1100" dirty="0"/>
          </a:p>
        </p:txBody>
      </p:sp>
      <p:sp>
        <p:nvSpPr>
          <p:cNvPr id="17" name="TextBox 1"/>
          <p:cNvSpPr txBox="1"/>
          <p:nvPr/>
        </p:nvSpPr>
        <p:spPr bwMode="auto">
          <a:xfrm>
            <a:off x="4590388" y="2719548"/>
            <a:ext cx="1294208" cy="153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Southwest</a:t>
            </a:r>
          </a:p>
          <a:p>
            <a:pPr eaLnBrk="0" hangingPunct="0"/>
            <a:endParaRPr lang="en-US" b="1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East</a:t>
            </a:r>
          </a:p>
          <a:p>
            <a:pPr eaLnBrk="0" hangingPunct="0"/>
            <a:endParaRPr lang="en-US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Gulf Coast</a:t>
            </a:r>
          </a:p>
          <a:p>
            <a:pPr eaLnBrk="0" hangingPunct="0"/>
            <a:endParaRPr lang="en-US" sz="1000" b="1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2596" y="3744376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rest of United </a:t>
            </a:r>
            <a:r>
              <a:rPr lang="en-US" sz="11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States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6976988" y="3780102"/>
            <a:ext cx="1680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rest of United </a:t>
            </a:r>
            <a:r>
              <a:rPr lang="en-US" sz="12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States</a:t>
            </a:r>
            <a:endParaRPr lang="en-US" sz="1200" dirty="0"/>
          </a:p>
        </p:txBody>
      </p:sp>
      <p:graphicFrame>
        <p:nvGraphicFramePr>
          <p:cNvPr id="20" name="SL38SH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058090"/>
              </p:ext>
            </p:extLst>
          </p:nvPr>
        </p:nvGraphicFramePr>
        <p:xfrm>
          <a:off x="5893344" y="1530519"/>
          <a:ext cx="2600325" cy="267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902092" y="1256252"/>
            <a:ext cx="2599267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 smtClean="0"/>
              <a:t>High Oil Price case</a:t>
            </a:r>
          </a:p>
          <a:p>
            <a:pPr marL="0" inden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trillion </a:t>
            </a:r>
            <a:r>
              <a:rPr lang="en-US" sz="1100" dirty="0">
                <a:ea typeface="Times New Roman" charset="0"/>
                <a:cs typeface="Times New Roman" charset="0"/>
              </a:rPr>
              <a:t>cubic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feet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768" y="4253941"/>
            <a:ext cx="77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U.S. Energy Information Administration, Annual Energy Outlook 2022 (AEO2022)</a:t>
            </a:r>
          </a:p>
          <a:p>
            <a:r>
              <a:rPr lang="en-US" sz="1000" dirty="0" smtClean="0"/>
              <a:t>Note</a:t>
            </a:r>
            <a:r>
              <a:rPr lang="en-US" sz="1000" dirty="0"/>
              <a:t>: </a:t>
            </a:r>
            <a:r>
              <a:rPr lang="en-US" sz="1000" i="1" dirty="0"/>
              <a:t>Shale resources </a:t>
            </a:r>
            <a:r>
              <a:rPr lang="en-US" sz="1000" dirty="0"/>
              <a:t>includes natural gas production from tight oil formations and excludes natural gas from tight gas formations</a:t>
            </a:r>
            <a:r>
              <a:rPr lang="en-US" sz="1000" dirty="0" smtClean="0"/>
              <a:t>.  </a:t>
            </a:r>
            <a:endParaRPr lang="en-US" sz="1000" dirty="0"/>
          </a:p>
        </p:txBody>
      </p:sp>
      <p:sp>
        <p:nvSpPr>
          <p:cNvPr id="23" name="TextBox 1"/>
          <p:cNvSpPr txBox="1"/>
          <p:nvPr/>
        </p:nvSpPr>
        <p:spPr bwMode="auto">
          <a:xfrm>
            <a:off x="7073748" y="2509597"/>
            <a:ext cx="1294208" cy="153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</a:t>
            </a:r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Southwest</a:t>
            </a:r>
          </a:p>
          <a:p>
            <a:pPr eaLnBrk="0" hangingPunct="0"/>
            <a:endParaRPr lang="en-US" b="1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</a:t>
            </a:r>
          </a:p>
          <a:p>
            <a:pPr eaLnBrk="0" hangingPunct="0"/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</a:t>
            </a:r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East</a:t>
            </a:r>
          </a:p>
          <a:p>
            <a:pPr eaLnBrk="0" hangingPunct="0"/>
            <a:endParaRPr lang="en-US" b="1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i="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Gulf Coast</a:t>
            </a:r>
          </a:p>
          <a:p>
            <a:pPr eaLnBrk="0" hangingPunct="0"/>
            <a:endParaRPr lang="en-US" sz="1000" b="1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i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1252" y="3748322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rest of United </a:t>
            </a:r>
            <a:r>
              <a:rPr lang="en-US" sz="11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States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76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25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395204"/>
            <a:ext cx="8001000" cy="374464"/>
          </a:xfrm>
        </p:spPr>
        <p:txBody>
          <a:bodyPr anchor="t"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(AEO2022)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493606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L36SH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2701190"/>
              </p:ext>
            </p:extLst>
          </p:nvPr>
        </p:nvGraphicFramePr>
        <p:xfrm>
          <a:off x="529709" y="1011924"/>
          <a:ext cx="39670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SL42SH1"/>
          <p:cNvGraphicFramePr/>
          <p:nvPr>
            <p:extLst>
              <p:ext uri="{D42A27DB-BD31-4B8C-83A1-F6EECF244321}">
                <p14:modId xmlns:p14="http://schemas.microsoft.com/office/powerpoint/2010/main" val="4038008604"/>
              </p:ext>
            </p:extLst>
          </p:nvPr>
        </p:nvGraphicFramePr>
        <p:xfrm>
          <a:off x="4496769" y="1064177"/>
          <a:ext cx="3765508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68913" y="1760195"/>
            <a:ext cx="1163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net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exports</a:t>
            </a:r>
          </a:p>
          <a:p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1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electric </a:t>
            </a: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</a:t>
            </a:r>
          </a:p>
          <a:p>
            <a:r>
              <a:rPr lang="en-US" sz="900" b="1" dirty="0" smtClean="0">
                <a:solidFill>
                  <a:srgbClr val="E3A5AC"/>
                </a:solidFill>
              </a:rPr>
              <a:t/>
            </a:r>
            <a:br>
              <a:rPr lang="en-US" sz="900" b="1" dirty="0" smtClean="0">
                <a:solidFill>
                  <a:srgbClr val="E3A5AC"/>
                </a:solidFill>
              </a:rPr>
            </a:br>
            <a:endParaRPr lang="en-US" sz="900" b="1" dirty="0" smtClean="0">
              <a:solidFill>
                <a:srgbClr val="E3A5AC"/>
              </a:solidFill>
            </a:endParaRPr>
          </a:p>
          <a:p>
            <a:r>
              <a:rPr lang="en-US" sz="1100" b="1" dirty="0" smtClean="0">
                <a:solidFill>
                  <a:srgbClr val="E3A5AC"/>
                </a:solidFill>
              </a:rPr>
              <a:t>commercial</a:t>
            </a:r>
            <a:endParaRPr lang="en-US" sz="1100" b="1" dirty="0">
              <a:solidFill>
                <a:srgbClr val="E3A5AC"/>
              </a:solidFill>
            </a:endParaRPr>
          </a:p>
          <a:p>
            <a:r>
              <a:rPr lang="en-US" sz="1100" b="1" dirty="0" smtClean="0">
                <a:solidFill>
                  <a:srgbClr val="A33340"/>
                </a:solidFill>
              </a:rPr>
              <a:t>residential</a:t>
            </a:r>
            <a:endParaRPr lang="en-US" sz="1100" b="1" dirty="0">
              <a:solidFill>
                <a:srgbClr val="A33340"/>
              </a:solidFill>
            </a:endParaRPr>
          </a:p>
          <a:p>
            <a:endParaRPr lang="en-US" sz="300" b="1" dirty="0" smtClean="0">
              <a:solidFill>
                <a:srgbClr val="003953"/>
              </a:solidFill>
            </a:endParaRPr>
          </a:p>
          <a:p>
            <a:r>
              <a:rPr lang="en-US" sz="1100" b="1" dirty="0" smtClean="0">
                <a:solidFill>
                  <a:srgbClr val="003953"/>
                </a:solidFill>
              </a:rPr>
              <a:t>transportation</a:t>
            </a:r>
            <a:endParaRPr lang="en-US" sz="1100" b="1" dirty="0">
              <a:solidFill>
                <a:srgbClr val="003953"/>
              </a:solidFill>
            </a:endParaRPr>
          </a:p>
          <a:p>
            <a:endParaRPr lang="en-US" sz="1100" b="1" dirty="0" smtClean="0">
              <a:solidFill>
                <a:schemeClr val="accent3"/>
              </a:solidFill>
            </a:endParaRPr>
          </a:p>
          <a:p>
            <a:r>
              <a:rPr lang="en-US" sz="1100" b="1" dirty="0" smtClean="0">
                <a:solidFill>
                  <a:schemeClr val="accent3"/>
                </a:solidFill>
              </a:rPr>
              <a:t>industrial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570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26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SL19SH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297177"/>
              </p:ext>
            </p:extLst>
          </p:nvPr>
        </p:nvGraphicFramePr>
        <p:xfrm>
          <a:off x="685800" y="817416"/>
          <a:ext cx="393192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 bwMode="auto">
          <a:xfrm>
            <a:off x="3831048" y="1275561"/>
            <a:ext cx="1207826" cy="25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1200" b="1" i="0" baseline="0" dirty="0" smtClean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 smtClean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High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Oil Price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High Oil and Gas Supply</a:t>
            </a:r>
            <a:endParaRPr lang="en-US" sz="1200" b="1" i="0" baseline="0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 smtClean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i="0" baseline="0" dirty="0" smtClean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i="0" baseline="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Reference</a:t>
            </a:r>
            <a:endParaRPr lang="en-US" sz="1200" b="1" i="0" baseline="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baseline="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Low </a:t>
            </a:r>
            <a:r>
              <a:rPr lang="en-US" sz="1200" b="1" i="0" baseline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Oil Price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eaLnBrk="0" hangingPunct="0"/>
            <a:r>
              <a:rPr lang="en-US" sz="120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Low Oil and Gas Supply</a:t>
            </a:r>
            <a:endParaRPr lang="en-US" sz="1200" b="1" i="0" baseline="0" dirty="0">
              <a:solidFill>
                <a:schemeClr val="accent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i="0" dirty="0">
              <a:solidFill>
                <a:schemeClr val="accent3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39390" y="4517874"/>
            <a:ext cx="8001000" cy="340472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 smtClean="0"/>
              <a:t> </a:t>
            </a:r>
          </a:p>
          <a:p>
            <a:endParaRPr lang="en-US" i="0" dirty="0"/>
          </a:p>
        </p:txBody>
      </p:sp>
      <p:graphicFrame>
        <p:nvGraphicFramePr>
          <p:cNvPr id="12" name="ICD12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93650393"/>
              </p:ext>
            </p:extLst>
          </p:nvPr>
        </p:nvGraphicFramePr>
        <p:xfrm>
          <a:off x="4908152" y="836521"/>
          <a:ext cx="393223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38874" y="988302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North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Sea Brent crude oil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price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AEO2022 side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ases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2021 </a:t>
            </a:r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dollars per </a:t>
            </a: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barrel</a:t>
            </a:r>
            <a:endParaRPr lang="en-US" sz="1100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EFACAE-47D2-41DF-803B-7E8824A00F07}" vid="{C5AC6789-36BC-446B-A8CD-C2B9298D84D9}"/>
    </a:ext>
  </a:extLst>
</a:theme>
</file>

<file path=ppt/theme/theme2.xml><?xml version="1.0" encoding="utf-8"?>
<a:theme xmlns:a="http://schemas.openxmlformats.org/drawingml/2006/main" name="1_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IEO2021ppttemplate</Template>
  <TotalTime>98050</TotalTime>
  <Words>805</Words>
  <Application>Microsoft Office PowerPoint</Application>
  <PresentationFormat>On-screen Show (16:9)</PresentationFormat>
  <Paragraphs>290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eia_template_16x9</vt:lpstr>
      <vt:lpstr>1_EIA_template_16x9</vt:lpstr>
      <vt:lpstr>PowerPoint Presentation</vt:lpstr>
      <vt:lpstr>You can access chart data by right-clicking the chart.</vt:lpstr>
      <vt:lpstr>PowerPoint Presentation</vt:lpstr>
      <vt:lpstr>Figure 21</vt:lpstr>
      <vt:lpstr>Figure 22</vt:lpstr>
      <vt:lpstr>Figure 23</vt:lpstr>
      <vt:lpstr>Figure 24</vt:lpstr>
      <vt:lpstr>Figure 25</vt:lpstr>
      <vt:lpstr>Figure 26</vt:lpstr>
      <vt:lpstr>Figure 27</vt:lpstr>
      <vt:lpstr>Figure 28</vt:lpstr>
      <vt:lpstr>Figure 29</vt:lpstr>
      <vt:lpstr>Figure 30</vt:lpstr>
      <vt:lpstr>Figure 31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Energy Information Administration</dc:creator>
  <cp:lastModifiedBy>Kline, Mala M.</cp:lastModifiedBy>
  <cp:revision>1473</cp:revision>
  <cp:lastPrinted>2021-09-16T14:58:58Z</cp:lastPrinted>
  <dcterms:created xsi:type="dcterms:W3CDTF">2021-04-16T19:26:34Z</dcterms:created>
  <dcterms:modified xsi:type="dcterms:W3CDTF">2022-02-26T02:11:46Z</dcterms:modified>
</cp:coreProperties>
</file>